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058400" cy="7772400"/>
  <p:notesSz cx="10058400" cy="7772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3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2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Times New Roman"/>
                <a:cs typeface="Times New Roman"/>
              </a:rPr>
              <a:t>‹Nº›</a:t>
            </a:fld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b="1" spc="-60" dirty="0">
                <a:latin typeface="Times New Roman"/>
                <a:cs typeface="Times New Roman"/>
              </a:rPr>
              <a:t>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Times New Roman"/>
                <a:cs typeface="Times New Roman"/>
              </a:rPr>
              <a:t>‹Nº›</a:t>
            </a:fld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b="1" spc="-60" dirty="0">
                <a:latin typeface="Times New Roman"/>
                <a:cs typeface="Times New Roman"/>
              </a:rPr>
              <a:t>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Times New Roman"/>
                <a:cs typeface="Times New Roman"/>
              </a:rPr>
              <a:t>‹Nº›</a:t>
            </a:fld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b="1" spc="-60" dirty="0">
                <a:latin typeface="Times New Roman"/>
                <a:cs typeface="Times New Roman"/>
              </a:rPr>
              <a:t>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Times New Roman"/>
                <a:cs typeface="Times New Roman"/>
              </a:rPr>
              <a:t>‹Nº›</a:t>
            </a:fld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b="1" spc="-60" dirty="0">
                <a:latin typeface="Times New Roman"/>
                <a:cs typeface="Times New Roman"/>
              </a:rPr>
              <a:t>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Times New Roman"/>
                <a:cs typeface="Times New Roman"/>
              </a:rPr>
              <a:t>‹Nº›</a:t>
            </a:fld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b="1" spc="-60" dirty="0">
                <a:latin typeface="Times New Roman"/>
                <a:cs typeface="Times New Roman"/>
              </a:rPr>
              <a:t>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3761" y="6975889"/>
            <a:ext cx="850265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Times New Roman"/>
                <a:cs typeface="Times New Roman"/>
              </a:rPr>
              <a:t>‹Nº›</a:t>
            </a:fld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b="1" spc="-60" dirty="0">
                <a:latin typeface="Times New Roman"/>
                <a:cs typeface="Times New Roman"/>
              </a:rPr>
              <a:t>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50" Type="http://schemas.openxmlformats.org/officeDocument/2006/relationships/image" Target="../media/image49.png"/><Relationship Id="rId55" Type="http://schemas.openxmlformats.org/officeDocument/2006/relationships/image" Target="../media/image54.png"/><Relationship Id="rId63" Type="http://schemas.openxmlformats.org/officeDocument/2006/relationships/image" Target="../media/image62.png"/><Relationship Id="rId68" Type="http://schemas.openxmlformats.org/officeDocument/2006/relationships/image" Target="../media/image67.png"/><Relationship Id="rId76" Type="http://schemas.openxmlformats.org/officeDocument/2006/relationships/image" Target="../media/image75.png"/><Relationship Id="rId84" Type="http://schemas.openxmlformats.org/officeDocument/2006/relationships/image" Target="../media/image83.png"/><Relationship Id="rId89" Type="http://schemas.openxmlformats.org/officeDocument/2006/relationships/image" Target="../media/image88.png"/><Relationship Id="rId7" Type="http://schemas.openxmlformats.org/officeDocument/2006/relationships/image" Target="../media/image6.png"/><Relationship Id="rId71" Type="http://schemas.openxmlformats.org/officeDocument/2006/relationships/image" Target="../media/image70.png"/><Relationship Id="rId92" Type="http://schemas.openxmlformats.org/officeDocument/2006/relationships/image" Target="../media/image9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3" Type="http://schemas.openxmlformats.org/officeDocument/2006/relationships/image" Target="../media/image52.png"/><Relationship Id="rId58" Type="http://schemas.openxmlformats.org/officeDocument/2006/relationships/image" Target="../media/image57.png"/><Relationship Id="rId66" Type="http://schemas.openxmlformats.org/officeDocument/2006/relationships/image" Target="../media/image65.png"/><Relationship Id="rId74" Type="http://schemas.openxmlformats.org/officeDocument/2006/relationships/image" Target="../media/image73.png"/><Relationship Id="rId79" Type="http://schemas.openxmlformats.org/officeDocument/2006/relationships/image" Target="../media/image78.png"/><Relationship Id="rId87" Type="http://schemas.openxmlformats.org/officeDocument/2006/relationships/image" Target="../media/image86.png"/><Relationship Id="rId5" Type="http://schemas.openxmlformats.org/officeDocument/2006/relationships/image" Target="../media/image4.png"/><Relationship Id="rId61" Type="http://schemas.openxmlformats.org/officeDocument/2006/relationships/image" Target="../media/image60.png"/><Relationship Id="rId82" Type="http://schemas.openxmlformats.org/officeDocument/2006/relationships/image" Target="../media/image81.png"/><Relationship Id="rId90" Type="http://schemas.openxmlformats.org/officeDocument/2006/relationships/image" Target="../media/image89.png"/><Relationship Id="rId19" Type="http://schemas.openxmlformats.org/officeDocument/2006/relationships/image" Target="../media/image1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56" Type="http://schemas.openxmlformats.org/officeDocument/2006/relationships/image" Target="../media/image55.png"/><Relationship Id="rId64" Type="http://schemas.openxmlformats.org/officeDocument/2006/relationships/image" Target="../media/image63.png"/><Relationship Id="rId69" Type="http://schemas.openxmlformats.org/officeDocument/2006/relationships/image" Target="../media/image68.png"/><Relationship Id="rId77" Type="http://schemas.openxmlformats.org/officeDocument/2006/relationships/image" Target="../media/image76.png"/><Relationship Id="rId8" Type="http://schemas.openxmlformats.org/officeDocument/2006/relationships/image" Target="../media/image7.png"/><Relationship Id="rId51" Type="http://schemas.openxmlformats.org/officeDocument/2006/relationships/image" Target="../media/image50.png"/><Relationship Id="rId72" Type="http://schemas.openxmlformats.org/officeDocument/2006/relationships/image" Target="../media/image71.png"/><Relationship Id="rId80" Type="http://schemas.openxmlformats.org/officeDocument/2006/relationships/image" Target="../media/image79.png"/><Relationship Id="rId85" Type="http://schemas.openxmlformats.org/officeDocument/2006/relationships/image" Target="../media/image84.png"/><Relationship Id="rId93" Type="http://schemas.openxmlformats.org/officeDocument/2006/relationships/image" Target="../media/image92.jpe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59" Type="http://schemas.openxmlformats.org/officeDocument/2006/relationships/image" Target="../media/image58.png"/><Relationship Id="rId67" Type="http://schemas.openxmlformats.org/officeDocument/2006/relationships/image" Target="../media/image66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Relationship Id="rId54" Type="http://schemas.openxmlformats.org/officeDocument/2006/relationships/image" Target="../media/image53.png"/><Relationship Id="rId62" Type="http://schemas.openxmlformats.org/officeDocument/2006/relationships/image" Target="../media/image61.png"/><Relationship Id="rId70" Type="http://schemas.openxmlformats.org/officeDocument/2006/relationships/image" Target="../media/image69.png"/><Relationship Id="rId75" Type="http://schemas.openxmlformats.org/officeDocument/2006/relationships/image" Target="../media/image74.png"/><Relationship Id="rId83" Type="http://schemas.openxmlformats.org/officeDocument/2006/relationships/image" Target="../media/image82.png"/><Relationship Id="rId88" Type="http://schemas.openxmlformats.org/officeDocument/2006/relationships/image" Target="../media/image87.png"/><Relationship Id="rId91" Type="http://schemas.openxmlformats.org/officeDocument/2006/relationships/image" Target="../media/image9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png"/><Relationship Id="rId57" Type="http://schemas.openxmlformats.org/officeDocument/2006/relationships/image" Target="../media/image56.png"/><Relationship Id="rId10" Type="http://schemas.openxmlformats.org/officeDocument/2006/relationships/image" Target="../media/image9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52" Type="http://schemas.openxmlformats.org/officeDocument/2006/relationships/image" Target="../media/image51.png"/><Relationship Id="rId60" Type="http://schemas.openxmlformats.org/officeDocument/2006/relationships/image" Target="../media/image59.png"/><Relationship Id="rId65" Type="http://schemas.openxmlformats.org/officeDocument/2006/relationships/image" Target="../media/image64.png"/><Relationship Id="rId73" Type="http://schemas.openxmlformats.org/officeDocument/2006/relationships/image" Target="../media/image72.png"/><Relationship Id="rId78" Type="http://schemas.openxmlformats.org/officeDocument/2006/relationships/image" Target="../media/image77.png"/><Relationship Id="rId81" Type="http://schemas.openxmlformats.org/officeDocument/2006/relationships/image" Target="../media/image80.png"/><Relationship Id="rId86" Type="http://schemas.openxmlformats.org/officeDocument/2006/relationships/image" Target="../media/image85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04.png"/><Relationship Id="rId26" Type="http://schemas.openxmlformats.org/officeDocument/2006/relationships/image" Target="../media/image112.png"/><Relationship Id="rId39" Type="http://schemas.openxmlformats.org/officeDocument/2006/relationships/image" Target="../media/image125.png"/><Relationship Id="rId21" Type="http://schemas.openxmlformats.org/officeDocument/2006/relationships/image" Target="../media/image107.png"/><Relationship Id="rId34" Type="http://schemas.openxmlformats.org/officeDocument/2006/relationships/image" Target="../media/image120.png"/><Relationship Id="rId42" Type="http://schemas.openxmlformats.org/officeDocument/2006/relationships/image" Target="../media/image128.png"/><Relationship Id="rId47" Type="http://schemas.openxmlformats.org/officeDocument/2006/relationships/image" Target="../media/image133.png"/><Relationship Id="rId50" Type="http://schemas.openxmlformats.org/officeDocument/2006/relationships/image" Target="../media/image136.png"/><Relationship Id="rId55" Type="http://schemas.openxmlformats.org/officeDocument/2006/relationships/image" Target="../media/image141.png"/><Relationship Id="rId63" Type="http://schemas.openxmlformats.org/officeDocument/2006/relationships/image" Target="../media/image149.png"/><Relationship Id="rId68" Type="http://schemas.openxmlformats.org/officeDocument/2006/relationships/image" Target="../media/image153.png"/><Relationship Id="rId76" Type="http://schemas.openxmlformats.org/officeDocument/2006/relationships/image" Target="../media/image161.png"/><Relationship Id="rId84" Type="http://schemas.openxmlformats.org/officeDocument/2006/relationships/image" Target="../media/image169.png"/><Relationship Id="rId7" Type="http://schemas.openxmlformats.org/officeDocument/2006/relationships/image" Target="../media/image96.png"/><Relationship Id="rId71" Type="http://schemas.openxmlformats.org/officeDocument/2006/relationships/image" Target="../media/image156.png"/><Relationship Id="rId2" Type="http://schemas.openxmlformats.org/officeDocument/2006/relationships/image" Target="../media/image93.png"/><Relationship Id="rId16" Type="http://schemas.openxmlformats.org/officeDocument/2006/relationships/image" Target="../media/image102.png"/><Relationship Id="rId29" Type="http://schemas.openxmlformats.org/officeDocument/2006/relationships/image" Target="../media/image115.png"/><Relationship Id="rId11" Type="http://schemas.openxmlformats.org/officeDocument/2006/relationships/image" Target="../media/image100.png"/><Relationship Id="rId24" Type="http://schemas.openxmlformats.org/officeDocument/2006/relationships/image" Target="../media/image110.png"/><Relationship Id="rId32" Type="http://schemas.openxmlformats.org/officeDocument/2006/relationships/image" Target="../media/image118.png"/><Relationship Id="rId37" Type="http://schemas.openxmlformats.org/officeDocument/2006/relationships/image" Target="../media/image123.png"/><Relationship Id="rId40" Type="http://schemas.openxmlformats.org/officeDocument/2006/relationships/image" Target="../media/image126.png"/><Relationship Id="rId45" Type="http://schemas.openxmlformats.org/officeDocument/2006/relationships/image" Target="../media/image131.png"/><Relationship Id="rId53" Type="http://schemas.openxmlformats.org/officeDocument/2006/relationships/image" Target="../media/image139.png"/><Relationship Id="rId58" Type="http://schemas.openxmlformats.org/officeDocument/2006/relationships/image" Target="../media/image144.png"/><Relationship Id="rId66" Type="http://schemas.openxmlformats.org/officeDocument/2006/relationships/image" Target="../media/image151.png"/><Relationship Id="rId74" Type="http://schemas.openxmlformats.org/officeDocument/2006/relationships/image" Target="../media/image159.png"/><Relationship Id="rId79" Type="http://schemas.openxmlformats.org/officeDocument/2006/relationships/image" Target="../media/image164.png"/><Relationship Id="rId5" Type="http://schemas.openxmlformats.org/officeDocument/2006/relationships/image" Target="../media/image18.png"/><Relationship Id="rId61" Type="http://schemas.openxmlformats.org/officeDocument/2006/relationships/image" Target="../media/image147.png"/><Relationship Id="rId82" Type="http://schemas.openxmlformats.org/officeDocument/2006/relationships/image" Target="../media/image167.png"/><Relationship Id="rId19" Type="http://schemas.openxmlformats.org/officeDocument/2006/relationships/image" Target="../media/image105.png"/><Relationship Id="rId4" Type="http://schemas.openxmlformats.org/officeDocument/2006/relationships/image" Target="../media/image95.png"/><Relationship Id="rId9" Type="http://schemas.openxmlformats.org/officeDocument/2006/relationships/image" Target="../media/image98.png"/><Relationship Id="rId14" Type="http://schemas.openxmlformats.org/officeDocument/2006/relationships/image" Target="../media/image13.png"/><Relationship Id="rId22" Type="http://schemas.openxmlformats.org/officeDocument/2006/relationships/image" Target="../media/image108.png"/><Relationship Id="rId27" Type="http://schemas.openxmlformats.org/officeDocument/2006/relationships/image" Target="../media/image113.png"/><Relationship Id="rId30" Type="http://schemas.openxmlformats.org/officeDocument/2006/relationships/image" Target="../media/image116.png"/><Relationship Id="rId35" Type="http://schemas.openxmlformats.org/officeDocument/2006/relationships/image" Target="../media/image121.png"/><Relationship Id="rId43" Type="http://schemas.openxmlformats.org/officeDocument/2006/relationships/image" Target="../media/image129.png"/><Relationship Id="rId48" Type="http://schemas.openxmlformats.org/officeDocument/2006/relationships/image" Target="../media/image134.png"/><Relationship Id="rId56" Type="http://schemas.openxmlformats.org/officeDocument/2006/relationships/image" Target="../media/image142.png"/><Relationship Id="rId64" Type="http://schemas.openxmlformats.org/officeDocument/2006/relationships/image" Target="../media/image150.png"/><Relationship Id="rId69" Type="http://schemas.openxmlformats.org/officeDocument/2006/relationships/image" Target="../media/image154.png"/><Relationship Id="rId77" Type="http://schemas.openxmlformats.org/officeDocument/2006/relationships/image" Target="../media/image162.png"/><Relationship Id="rId8" Type="http://schemas.openxmlformats.org/officeDocument/2006/relationships/image" Target="../media/image97.png"/><Relationship Id="rId51" Type="http://schemas.openxmlformats.org/officeDocument/2006/relationships/image" Target="../media/image137.png"/><Relationship Id="rId72" Type="http://schemas.openxmlformats.org/officeDocument/2006/relationships/image" Target="../media/image157.png"/><Relationship Id="rId80" Type="http://schemas.openxmlformats.org/officeDocument/2006/relationships/image" Target="../media/image165.png"/><Relationship Id="rId85" Type="http://schemas.openxmlformats.org/officeDocument/2006/relationships/image" Target="../media/image170.png"/><Relationship Id="rId3" Type="http://schemas.openxmlformats.org/officeDocument/2006/relationships/image" Target="../media/image94.png"/><Relationship Id="rId12" Type="http://schemas.openxmlformats.org/officeDocument/2006/relationships/image" Target="../media/image11.png"/><Relationship Id="rId17" Type="http://schemas.openxmlformats.org/officeDocument/2006/relationships/image" Target="../media/image103.png"/><Relationship Id="rId25" Type="http://schemas.openxmlformats.org/officeDocument/2006/relationships/image" Target="../media/image111.png"/><Relationship Id="rId33" Type="http://schemas.openxmlformats.org/officeDocument/2006/relationships/image" Target="../media/image119.png"/><Relationship Id="rId38" Type="http://schemas.openxmlformats.org/officeDocument/2006/relationships/image" Target="../media/image124.png"/><Relationship Id="rId46" Type="http://schemas.openxmlformats.org/officeDocument/2006/relationships/image" Target="../media/image132.png"/><Relationship Id="rId59" Type="http://schemas.openxmlformats.org/officeDocument/2006/relationships/image" Target="../media/image145.png"/><Relationship Id="rId67" Type="http://schemas.openxmlformats.org/officeDocument/2006/relationships/image" Target="../media/image152.png"/><Relationship Id="rId20" Type="http://schemas.openxmlformats.org/officeDocument/2006/relationships/image" Target="../media/image106.png"/><Relationship Id="rId41" Type="http://schemas.openxmlformats.org/officeDocument/2006/relationships/image" Target="../media/image127.png"/><Relationship Id="rId54" Type="http://schemas.openxmlformats.org/officeDocument/2006/relationships/image" Target="../media/image140.png"/><Relationship Id="rId62" Type="http://schemas.openxmlformats.org/officeDocument/2006/relationships/image" Target="../media/image148.png"/><Relationship Id="rId70" Type="http://schemas.openxmlformats.org/officeDocument/2006/relationships/image" Target="../media/image155.png"/><Relationship Id="rId75" Type="http://schemas.openxmlformats.org/officeDocument/2006/relationships/image" Target="../media/image160.png"/><Relationship Id="rId83" Type="http://schemas.openxmlformats.org/officeDocument/2006/relationships/image" Target="../media/image16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15" Type="http://schemas.openxmlformats.org/officeDocument/2006/relationships/image" Target="../media/image101.png"/><Relationship Id="rId23" Type="http://schemas.openxmlformats.org/officeDocument/2006/relationships/image" Target="../media/image109.png"/><Relationship Id="rId28" Type="http://schemas.openxmlformats.org/officeDocument/2006/relationships/image" Target="../media/image114.png"/><Relationship Id="rId36" Type="http://schemas.openxmlformats.org/officeDocument/2006/relationships/image" Target="../media/image122.png"/><Relationship Id="rId49" Type="http://schemas.openxmlformats.org/officeDocument/2006/relationships/image" Target="../media/image135.png"/><Relationship Id="rId57" Type="http://schemas.openxmlformats.org/officeDocument/2006/relationships/image" Target="../media/image143.png"/><Relationship Id="rId10" Type="http://schemas.openxmlformats.org/officeDocument/2006/relationships/image" Target="../media/image99.png"/><Relationship Id="rId31" Type="http://schemas.openxmlformats.org/officeDocument/2006/relationships/image" Target="../media/image117.png"/><Relationship Id="rId44" Type="http://schemas.openxmlformats.org/officeDocument/2006/relationships/image" Target="../media/image130.png"/><Relationship Id="rId52" Type="http://schemas.openxmlformats.org/officeDocument/2006/relationships/image" Target="../media/image138.png"/><Relationship Id="rId60" Type="http://schemas.openxmlformats.org/officeDocument/2006/relationships/image" Target="../media/image146.png"/><Relationship Id="rId65" Type="http://schemas.openxmlformats.org/officeDocument/2006/relationships/image" Target="../media/image76.png"/><Relationship Id="rId73" Type="http://schemas.openxmlformats.org/officeDocument/2006/relationships/image" Target="../media/image158.png"/><Relationship Id="rId78" Type="http://schemas.openxmlformats.org/officeDocument/2006/relationships/image" Target="../media/image163.png"/><Relationship Id="rId81" Type="http://schemas.openxmlformats.org/officeDocument/2006/relationships/image" Target="../media/image166.png"/><Relationship Id="rId86" Type="http://schemas.openxmlformats.org/officeDocument/2006/relationships/image" Target="../media/image171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2.png"/><Relationship Id="rId18" Type="http://schemas.openxmlformats.org/officeDocument/2006/relationships/image" Target="../media/image185.png"/><Relationship Id="rId26" Type="http://schemas.openxmlformats.org/officeDocument/2006/relationships/image" Target="../media/image192.png"/><Relationship Id="rId39" Type="http://schemas.openxmlformats.org/officeDocument/2006/relationships/image" Target="../media/image204.png"/><Relationship Id="rId21" Type="http://schemas.openxmlformats.org/officeDocument/2006/relationships/image" Target="../media/image12.png"/><Relationship Id="rId34" Type="http://schemas.openxmlformats.org/officeDocument/2006/relationships/image" Target="../media/image199.png"/><Relationship Id="rId42" Type="http://schemas.openxmlformats.org/officeDocument/2006/relationships/image" Target="../media/image207.png"/><Relationship Id="rId47" Type="http://schemas.openxmlformats.org/officeDocument/2006/relationships/image" Target="../media/image212.png"/><Relationship Id="rId50" Type="http://schemas.openxmlformats.org/officeDocument/2006/relationships/image" Target="../media/image215.png"/><Relationship Id="rId55" Type="http://schemas.openxmlformats.org/officeDocument/2006/relationships/image" Target="../media/image220.png"/><Relationship Id="rId63" Type="http://schemas.openxmlformats.org/officeDocument/2006/relationships/image" Target="../media/image228.png"/><Relationship Id="rId68" Type="http://schemas.openxmlformats.org/officeDocument/2006/relationships/image" Target="../media/image233.png"/><Relationship Id="rId76" Type="http://schemas.openxmlformats.org/officeDocument/2006/relationships/image" Target="../media/image240.png"/><Relationship Id="rId84" Type="http://schemas.openxmlformats.org/officeDocument/2006/relationships/image" Target="../media/image248.png"/><Relationship Id="rId89" Type="http://schemas.openxmlformats.org/officeDocument/2006/relationships/image" Target="../media/image253.png"/><Relationship Id="rId7" Type="http://schemas.openxmlformats.org/officeDocument/2006/relationships/image" Target="../media/image11.png"/><Relationship Id="rId71" Type="http://schemas.openxmlformats.org/officeDocument/2006/relationships/image" Target="../media/image236.png"/><Relationship Id="rId92" Type="http://schemas.openxmlformats.org/officeDocument/2006/relationships/image" Target="../media/image256.png"/><Relationship Id="rId2" Type="http://schemas.openxmlformats.org/officeDocument/2006/relationships/image" Target="../media/image172.png"/><Relationship Id="rId16" Type="http://schemas.openxmlformats.org/officeDocument/2006/relationships/image" Target="../media/image183.png"/><Relationship Id="rId29" Type="http://schemas.openxmlformats.org/officeDocument/2006/relationships/image" Target="../media/image194.png"/><Relationship Id="rId11" Type="http://schemas.openxmlformats.org/officeDocument/2006/relationships/image" Target="../media/image180.png"/><Relationship Id="rId24" Type="http://schemas.openxmlformats.org/officeDocument/2006/relationships/image" Target="../media/image190.png"/><Relationship Id="rId32" Type="http://schemas.openxmlformats.org/officeDocument/2006/relationships/image" Target="../media/image197.png"/><Relationship Id="rId37" Type="http://schemas.openxmlformats.org/officeDocument/2006/relationships/image" Target="../media/image202.png"/><Relationship Id="rId40" Type="http://schemas.openxmlformats.org/officeDocument/2006/relationships/image" Target="../media/image205.png"/><Relationship Id="rId45" Type="http://schemas.openxmlformats.org/officeDocument/2006/relationships/image" Target="../media/image210.png"/><Relationship Id="rId53" Type="http://schemas.openxmlformats.org/officeDocument/2006/relationships/image" Target="../media/image218.png"/><Relationship Id="rId58" Type="http://schemas.openxmlformats.org/officeDocument/2006/relationships/image" Target="../media/image223.png"/><Relationship Id="rId66" Type="http://schemas.openxmlformats.org/officeDocument/2006/relationships/image" Target="../media/image231.png"/><Relationship Id="rId74" Type="http://schemas.openxmlformats.org/officeDocument/2006/relationships/image" Target="../media/image133.png"/><Relationship Id="rId79" Type="http://schemas.openxmlformats.org/officeDocument/2006/relationships/image" Target="../media/image243.png"/><Relationship Id="rId87" Type="http://schemas.openxmlformats.org/officeDocument/2006/relationships/image" Target="../media/image251.png"/><Relationship Id="rId5" Type="http://schemas.openxmlformats.org/officeDocument/2006/relationships/image" Target="../media/image175.png"/><Relationship Id="rId61" Type="http://schemas.openxmlformats.org/officeDocument/2006/relationships/image" Target="../media/image226.png"/><Relationship Id="rId82" Type="http://schemas.openxmlformats.org/officeDocument/2006/relationships/image" Target="../media/image246.png"/><Relationship Id="rId90" Type="http://schemas.openxmlformats.org/officeDocument/2006/relationships/image" Target="../media/image254.png"/><Relationship Id="rId19" Type="http://schemas.openxmlformats.org/officeDocument/2006/relationships/image" Target="../media/image186.png"/><Relationship Id="rId14" Type="http://schemas.openxmlformats.org/officeDocument/2006/relationships/image" Target="../media/image29.png"/><Relationship Id="rId22" Type="http://schemas.openxmlformats.org/officeDocument/2006/relationships/image" Target="../media/image188.png"/><Relationship Id="rId27" Type="http://schemas.openxmlformats.org/officeDocument/2006/relationships/image" Target="../media/image13.png"/><Relationship Id="rId30" Type="http://schemas.openxmlformats.org/officeDocument/2006/relationships/image" Target="../media/image195.png"/><Relationship Id="rId35" Type="http://schemas.openxmlformats.org/officeDocument/2006/relationships/image" Target="../media/image200.png"/><Relationship Id="rId43" Type="http://schemas.openxmlformats.org/officeDocument/2006/relationships/image" Target="../media/image208.png"/><Relationship Id="rId48" Type="http://schemas.openxmlformats.org/officeDocument/2006/relationships/image" Target="../media/image213.png"/><Relationship Id="rId56" Type="http://schemas.openxmlformats.org/officeDocument/2006/relationships/image" Target="../media/image221.png"/><Relationship Id="rId64" Type="http://schemas.openxmlformats.org/officeDocument/2006/relationships/image" Target="../media/image229.png"/><Relationship Id="rId69" Type="http://schemas.openxmlformats.org/officeDocument/2006/relationships/image" Target="../media/image234.png"/><Relationship Id="rId77" Type="http://schemas.openxmlformats.org/officeDocument/2006/relationships/image" Target="../media/image241.png"/><Relationship Id="rId8" Type="http://schemas.openxmlformats.org/officeDocument/2006/relationships/image" Target="../media/image177.png"/><Relationship Id="rId51" Type="http://schemas.openxmlformats.org/officeDocument/2006/relationships/image" Target="../media/image216.png"/><Relationship Id="rId72" Type="http://schemas.openxmlformats.org/officeDocument/2006/relationships/image" Target="../media/image237.png"/><Relationship Id="rId80" Type="http://schemas.openxmlformats.org/officeDocument/2006/relationships/image" Target="../media/image244.png"/><Relationship Id="rId85" Type="http://schemas.openxmlformats.org/officeDocument/2006/relationships/image" Target="../media/image249.png"/><Relationship Id="rId3" Type="http://schemas.openxmlformats.org/officeDocument/2006/relationships/image" Target="../media/image173.png"/><Relationship Id="rId12" Type="http://schemas.openxmlformats.org/officeDocument/2006/relationships/image" Target="../media/image181.png"/><Relationship Id="rId17" Type="http://schemas.openxmlformats.org/officeDocument/2006/relationships/image" Target="../media/image184.png"/><Relationship Id="rId25" Type="http://schemas.openxmlformats.org/officeDocument/2006/relationships/image" Target="../media/image191.png"/><Relationship Id="rId33" Type="http://schemas.openxmlformats.org/officeDocument/2006/relationships/image" Target="../media/image198.png"/><Relationship Id="rId38" Type="http://schemas.openxmlformats.org/officeDocument/2006/relationships/image" Target="../media/image203.png"/><Relationship Id="rId46" Type="http://schemas.openxmlformats.org/officeDocument/2006/relationships/image" Target="../media/image211.png"/><Relationship Id="rId59" Type="http://schemas.openxmlformats.org/officeDocument/2006/relationships/image" Target="../media/image224.png"/><Relationship Id="rId67" Type="http://schemas.openxmlformats.org/officeDocument/2006/relationships/image" Target="../media/image232.png"/><Relationship Id="rId20" Type="http://schemas.openxmlformats.org/officeDocument/2006/relationships/image" Target="../media/image187.png"/><Relationship Id="rId41" Type="http://schemas.openxmlformats.org/officeDocument/2006/relationships/image" Target="../media/image206.png"/><Relationship Id="rId54" Type="http://schemas.openxmlformats.org/officeDocument/2006/relationships/image" Target="../media/image219.png"/><Relationship Id="rId62" Type="http://schemas.openxmlformats.org/officeDocument/2006/relationships/image" Target="../media/image227.png"/><Relationship Id="rId70" Type="http://schemas.openxmlformats.org/officeDocument/2006/relationships/image" Target="../media/image235.png"/><Relationship Id="rId75" Type="http://schemas.openxmlformats.org/officeDocument/2006/relationships/image" Target="../media/image239.png"/><Relationship Id="rId83" Type="http://schemas.openxmlformats.org/officeDocument/2006/relationships/image" Target="../media/image247.png"/><Relationship Id="rId88" Type="http://schemas.openxmlformats.org/officeDocument/2006/relationships/image" Target="../media/image252.png"/><Relationship Id="rId91" Type="http://schemas.openxmlformats.org/officeDocument/2006/relationships/image" Target="../media/image25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6.png"/><Relationship Id="rId15" Type="http://schemas.openxmlformats.org/officeDocument/2006/relationships/image" Target="../media/image30.png"/><Relationship Id="rId23" Type="http://schemas.openxmlformats.org/officeDocument/2006/relationships/image" Target="../media/image189.png"/><Relationship Id="rId28" Type="http://schemas.openxmlformats.org/officeDocument/2006/relationships/image" Target="../media/image193.png"/><Relationship Id="rId36" Type="http://schemas.openxmlformats.org/officeDocument/2006/relationships/image" Target="../media/image201.png"/><Relationship Id="rId49" Type="http://schemas.openxmlformats.org/officeDocument/2006/relationships/image" Target="../media/image214.png"/><Relationship Id="rId57" Type="http://schemas.openxmlformats.org/officeDocument/2006/relationships/image" Target="../media/image222.png"/><Relationship Id="rId10" Type="http://schemas.openxmlformats.org/officeDocument/2006/relationships/image" Target="../media/image179.png"/><Relationship Id="rId31" Type="http://schemas.openxmlformats.org/officeDocument/2006/relationships/image" Target="../media/image196.png"/><Relationship Id="rId44" Type="http://schemas.openxmlformats.org/officeDocument/2006/relationships/image" Target="../media/image209.png"/><Relationship Id="rId52" Type="http://schemas.openxmlformats.org/officeDocument/2006/relationships/image" Target="../media/image217.png"/><Relationship Id="rId60" Type="http://schemas.openxmlformats.org/officeDocument/2006/relationships/image" Target="../media/image225.png"/><Relationship Id="rId65" Type="http://schemas.openxmlformats.org/officeDocument/2006/relationships/image" Target="../media/image230.png"/><Relationship Id="rId73" Type="http://schemas.openxmlformats.org/officeDocument/2006/relationships/image" Target="../media/image238.png"/><Relationship Id="rId78" Type="http://schemas.openxmlformats.org/officeDocument/2006/relationships/image" Target="../media/image242.png"/><Relationship Id="rId81" Type="http://schemas.openxmlformats.org/officeDocument/2006/relationships/image" Target="../media/image245.png"/><Relationship Id="rId86" Type="http://schemas.openxmlformats.org/officeDocument/2006/relationships/image" Target="../media/image250.png"/><Relationship Id="rId4" Type="http://schemas.openxmlformats.org/officeDocument/2006/relationships/image" Target="../media/image174.png"/><Relationship Id="rId9" Type="http://schemas.openxmlformats.org/officeDocument/2006/relationships/image" Target="../media/image17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6.png"/><Relationship Id="rId13" Type="http://schemas.openxmlformats.org/officeDocument/2006/relationships/image" Target="../media/image265.png"/><Relationship Id="rId18" Type="http://schemas.openxmlformats.org/officeDocument/2006/relationships/image" Target="../media/image270.png"/><Relationship Id="rId3" Type="http://schemas.openxmlformats.org/officeDocument/2006/relationships/image" Target="../media/image258.png"/><Relationship Id="rId21" Type="http://schemas.openxmlformats.org/officeDocument/2006/relationships/image" Target="../media/image273.png"/><Relationship Id="rId7" Type="http://schemas.openxmlformats.org/officeDocument/2006/relationships/image" Target="../media/image261.png"/><Relationship Id="rId12" Type="http://schemas.openxmlformats.org/officeDocument/2006/relationships/image" Target="../media/image264.png"/><Relationship Id="rId17" Type="http://schemas.openxmlformats.org/officeDocument/2006/relationships/image" Target="../media/image269.png"/><Relationship Id="rId2" Type="http://schemas.openxmlformats.org/officeDocument/2006/relationships/image" Target="../media/image257.png"/><Relationship Id="rId16" Type="http://schemas.openxmlformats.org/officeDocument/2006/relationships/image" Target="../media/image268.png"/><Relationship Id="rId20" Type="http://schemas.openxmlformats.org/officeDocument/2006/relationships/image" Target="../media/image27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9.png"/><Relationship Id="rId11" Type="http://schemas.openxmlformats.org/officeDocument/2006/relationships/image" Target="../media/image263.png"/><Relationship Id="rId5" Type="http://schemas.openxmlformats.org/officeDocument/2006/relationships/image" Target="../media/image260.png"/><Relationship Id="rId15" Type="http://schemas.openxmlformats.org/officeDocument/2006/relationships/image" Target="../media/image267.png"/><Relationship Id="rId23" Type="http://schemas.openxmlformats.org/officeDocument/2006/relationships/image" Target="../media/image275.png"/><Relationship Id="rId10" Type="http://schemas.openxmlformats.org/officeDocument/2006/relationships/image" Target="../media/image262.png"/><Relationship Id="rId19" Type="http://schemas.openxmlformats.org/officeDocument/2006/relationships/image" Target="../media/image271.png"/><Relationship Id="rId4" Type="http://schemas.openxmlformats.org/officeDocument/2006/relationships/image" Target="../media/image259.png"/><Relationship Id="rId9" Type="http://schemas.openxmlformats.org/officeDocument/2006/relationships/image" Target="../media/image245.png"/><Relationship Id="rId14" Type="http://schemas.openxmlformats.org/officeDocument/2006/relationships/image" Target="../media/image266.png"/><Relationship Id="rId22" Type="http://schemas.openxmlformats.org/officeDocument/2006/relationships/image" Target="../media/image27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3440" y="1005029"/>
            <a:ext cx="6724015" cy="2051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525"/>
              </a:lnSpc>
            </a:pPr>
            <a:r>
              <a:rPr sz="1400" b="1" dirty="0" smtClean="0">
                <a:latin typeface="Arial"/>
                <a:cs typeface="Arial"/>
              </a:rPr>
              <a:t>CATÁLOGO</a:t>
            </a:r>
            <a:r>
              <a:rPr sz="1400" b="1" spc="-15" dirty="0" smtClean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DE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ACTIVIDADES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COMPLEMENTARIAS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3255" y="1400810"/>
            <a:ext cx="9773920" cy="4963160"/>
            <a:chOff x="143255" y="1400810"/>
            <a:chExt cx="9773920" cy="4963160"/>
          </a:xfrm>
        </p:grpSpPr>
        <p:sp>
          <p:nvSpPr>
            <p:cNvPr id="4" name="object 4"/>
            <p:cNvSpPr/>
            <p:nvPr/>
          </p:nvSpPr>
          <p:spPr>
            <a:xfrm>
              <a:off x="143255" y="1400810"/>
              <a:ext cx="396240" cy="469900"/>
            </a:xfrm>
            <a:custGeom>
              <a:avLst/>
              <a:gdLst/>
              <a:ahLst/>
              <a:cxnLst/>
              <a:rect l="l" t="t" r="r" b="b"/>
              <a:pathLst>
                <a:path w="396240" h="469900">
                  <a:moveTo>
                    <a:pt x="396239" y="0"/>
                  </a:moveTo>
                  <a:lnTo>
                    <a:pt x="0" y="0"/>
                  </a:lnTo>
                  <a:lnTo>
                    <a:pt x="0" y="469391"/>
                  </a:lnTo>
                  <a:lnTo>
                    <a:pt x="396239" y="469391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5363" y="1556258"/>
              <a:ext cx="280416" cy="14935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47115" y="1400810"/>
              <a:ext cx="1369060" cy="469900"/>
            </a:xfrm>
            <a:custGeom>
              <a:avLst/>
              <a:gdLst/>
              <a:ahLst/>
              <a:cxnLst/>
              <a:rect l="l" t="t" r="r" b="b"/>
              <a:pathLst>
                <a:path w="1369060" h="469900">
                  <a:moveTo>
                    <a:pt x="1368806" y="0"/>
                  </a:moveTo>
                  <a:lnTo>
                    <a:pt x="0" y="0"/>
                  </a:lnTo>
                  <a:lnTo>
                    <a:pt x="0" y="469391"/>
                  </a:lnTo>
                  <a:lnTo>
                    <a:pt x="1368806" y="469391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9264" y="1556258"/>
              <a:ext cx="806030" cy="149351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922017" y="1400810"/>
              <a:ext cx="2694940" cy="469900"/>
            </a:xfrm>
            <a:custGeom>
              <a:avLst/>
              <a:gdLst/>
              <a:ahLst/>
              <a:cxnLst/>
              <a:rect l="l" t="t" r="r" b="b"/>
              <a:pathLst>
                <a:path w="2694940" h="469900">
                  <a:moveTo>
                    <a:pt x="2694685" y="0"/>
                  </a:moveTo>
                  <a:lnTo>
                    <a:pt x="0" y="0"/>
                  </a:lnTo>
                  <a:lnTo>
                    <a:pt x="0" y="469391"/>
                  </a:lnTo>
                  <a:lnTo>
                    <a:pt x="2694685" y="469391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41573" y="1554734"/>
              <a:ext cx="924369" cy="14935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622927" y="1400810"/>
              <a:ext cx="1003300" cy="469900"/>
            </a:xfrm>
            <a:custGeom>
              <a:avLst/>
              <a:gdLst/>
              <a:ahLst/>
              <a:cxnLst/>
              <a:rect l="l" t="t" r="r" b="b"/>
              <a:pathLst>
                <a:path w="1003300" h="469900">
                  <a:moveTo>
                    <a:pt x="1003096" y="0"/>
                  </a:moveTo>
                  <a:lnTo>
                    <a:pt x="0" y="0"/>
                  </a:lnTo>
                  <a:lnTo>
                    <a:pt x="0" y="469391"/>
                  </a:lnTo>
                  <a:lnTo>
                    <a:pt x="1003096" y="469391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19522" y="1502918"/>
              <a:ext cx="734910" cy="149351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632069" y="1400810"/>
              <a:ext cx="875030" cy="469900"/>
            </a:xfrm>
            <a:custGeom>
              <a:avLst/>
              <a:gdLst/>
              <a:ahLst/>
              <a:cxnLst/>
              <a:rect l="l" t="t" r="r" b="b"/>
              <a:pathLst>
                <a:path w="875029" h="469900">
                  <a:moveTo>
                    <a:pt x="874776" y="0"/>
                  </a:moveTo>
                  <a:lnTo>
                    <a:pt x="0" y="0"/>
                  </a:lnTo>
                  <a:lnTo>
                    <a:pt x="0" y="469391"/>
                  </a:lnTo>
                  <a:lnTo>
                    <a:pt x="874776" y="469391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853048" y="1502918"/>
              <a:ext cx="567181" cy="149351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514465" y="1400810"/>
              <a:ext cx="1433195" cy="469900"/>
            </a:xfrm>
            <a:custGeom>
              <a:avLst/>
              <a:gdLst/>
              <a:ahLst/>
              <a:cxnLst/>
              <a:rect l="l" t="t" r="r" b="b"/>
              <a:pathLst>
                <a:path w="1433195" h="469900">
                  <a:moveTo>
                    <a:pt x="1432813" y="0"/>
                  </a:moveTo>
                  <a:lnTo>
                    <a:pt x="0" y="0"/>
                  </a:lnTo>
                  <a:lnTo>
                    <a:pt x="0" y="469391"/>
                  </a:lnTo>
                  <a:lnTo>
                    <a:pt x="1432813" y="469391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54673" y="1502918"/>
              <a:ext cx="1273936" cy="149351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7955025" y="1400810"/>
              <a:ext cx="1962150" cy="469900"/>
            </a:xfrm>
            <a:custGeom>
              <a:avLst/>
              <a:gdLst/>
              <a:ahLst/>
              <a:cxnLst/>
              <a:rect l="l" t="t" r="r" b="b"/>
              <a:pathLst>
                <a:path w="1962150" h="469900">
                  <a:moveTo>
                    <a:pt x="1961642" y="0"/>
                  </a:moveTo>
                  <a:lnTo>
                    <a:pt x="0" y="0"/>
                  </a:lnTo>
                  <a:lnTo>
                    <a:pt x="0" y="469391"/>
                  </a:lnTo>
                  <a:lnTo>
                    <a:pt x="1961642" y="469391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503665" y="1556258"/>
              <a:ext cx="948842" cy="149351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43255" y="1876374"/>
              <a:ext cx="396240" cy="631825"/>
            </a:xfrm>
            <a:custGeom>
              <a:avLst/>
              <a:gdLst/>
              <a:ahLst/>
              <a:cxnLst/>
              <a:rect l="l" t="t" r="r" b="b"/>
              <a:pathLst>
                <a:path w="396240" h="631825">
                  <a:moveTo>
                    <a:pt x="396239" y="0"/>
                  </a:moveTo>
                  <a:lnTo>
                    <a:pt x="0" y="0"/>
                  </a:lnTo>
                  <a:lnTo>
                    <a:pt x="0" y="631240"/>
                  </a:lnTo>
                  <a:lnTo>
                    <a:pt x="396239" y="631240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09371" y="2025650"/>
              <a:ext cx="167640" cy="149351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47115" y="1876374"/>
              <a:ext cx="1369060" cy="631825"/>
            </a:xfrm>
            <a:custGeom>
              <a:avLst/>
              <a:gdLst/>
              <a:ahLst/>
              <a:cxnLst/>
              <a:rect l="l" t="t" r="r" b="b"/>
              <a:pathLst>
                <a:path w="1369060" h="631825">
                  <a:moveTo>
                    <a:pt x="1368806" y="0"/>
                  </a:moveTo>
                  <a:lnTo>
                    <a:pt x="0" y="0"/>
                  </a:lnTo>
                  <a:lnTo>
                    <a:pt x="0" y="631240"/>
                  </a:lnTo>
                  <a:lnTo>
                    <a:pt x="1368806" y="631240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70560" y="2028698"/>
              <a:ext cx="560641" cy="14477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922017" y="1876374"/>
              <a:ext cx="2694940" cy="631825"/>
            </a:xfrm>
            <a:custGeom>
              <a:avLst/>
              <a:gdLst/>
              <a:ahLst/>
              <a:cxnLst/>
              <a:rect l="l" t="t" r="r" b="b"/>
              <a:pathLst>
                <a:path w="2694940" h="631825">
                  <a:moveTo>
                    <a:pt x="2694685" y="0"/>
                  </a:moveTo>
                  <a:lnTo>
                    <a:pt x="0" y="0"/>
                  </a:lnTo>
                  <a:lnTo>
                    <a:pt x="0" y="631240"/>
                  </a:lnTo>
                  <a:lnTo>
                    <a:pt x="2694685" y="631240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987550" y="2028698"/>
              <a:ext cx="1327530" cy="144779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4622927" y="1876374"/>
              <a:ext cx="1003300" cy="631825"/>
            </a:xfrm>
            <a:custGeom>
              <a:avLst/>
              <a:gdLst/>
              <a:ahLst/>
              <a:cxnLst/>
              <a:rect l="l" t="t" r="r" b="b"/>
              <a:pathLst>
                <a:path w="1003300" h="631825">
                  <a:moveTo>
                    <a:pt x="1003096" y="0"/>
                  </a:moveTo>
                  <a:lnTo>
                    <a:pt x="0" y="0"/>
                  </a:lnTo>
                  <a:lnTo>
                    <a:pt x="0" y="631240"/>
                  </a:lnTo>
                  <a:lnTo>
                    <a:pt x="1003096" y="631240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058790" y="2024126"/>
              <a:ext cx="170687" cy="144779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5632069" y="1876374"/>
              <a:ext cx="875030" cy="631825"/>
            </a:xfrm>
            <a:custGeom>
              <a:avLst/>
              <a:gdLst/>
              <a:ahLst/>
              <a:cxnLst/>
              <a:rect l="l" t="t" r="r" b="b"/>
              <a:pathLst>
                <a:path w="875029" h="631825">
                  <a:moveTo>
                    <a:pt x="874776" y="0"/>
                  </a:moveTo>
                  <a:lnTo>
                    <a:pt x="0" y="0"/>
                  </a:lnTo>
                  <a:lnTo>
                    <a:pt x="0" y="631240"/>
                  </a:lnTo>
                  <a:lnTo>
                    <a:pt x="874776" y="631240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942965" y="2028698"/>
              <a:ext cx="244601" cy="144779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6514465" y="1876374"/>
              <a:ext cx="1433195" cy="631825"/>
            </a:xfrm>
            <a:custGeom>
              <a:avLst/>
              <a:gdLst/>
              <a:ahLst/>
              <a:cxnLst/>
              <a:rect l="l" t="t" r="r" b="b"/>
              <a:pathLst>
                <a:path w="1433195" h="631825">
                  <a:moveTo>
                    <a:pt x="1432813" y="0"/>
                  </a:moveTo>
                  <a:lnTo>
                    <a:pt x="0" y="0"/>
                  </a:lnTo>
                  <a:lnTo>
                    <a:pt x="0" y="631240"/>
                  </a:lnTo>
                  <a:lnTo>
                    <a:pt x="1432813" y="631240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599809" y="1998218"/>
              <a:ext cx="969962" cy="144779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7955025" y="1876374"/>
              <a:ext cx="1962150" cy="631825"/>
            </a:xfrm>
            <a:custGeom>
              <a:avLst/>
              <a:gdLst/>
              <a:ahLst/>
              <a:cxnLst/>
              <a:rect l="l" t="t" r="r" b="b"/>
              <a:pathLst>
                <a:path w="1962150" h="631825">
                  <a:moveTo>
                    <a:pt x="1961642" y="0"/>
                  </a:moveTo>
                  <a:lnTo>
                    <a:pt x="0" y="0"/>
                  </a:lnTo>
                  <a:lnTo>
                    <a:pt x="0" y="631240"/>
                  </a:lnTo>
                  <a:lnTo>
                    <a:pt x="1961642" y="631240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019034" y="1990598"/>
              <a:ext cx="1564640" cy="144779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43255" y="2513711"/>
              <a:ext cx="396240" cy="803275"/>
            </a:xfrm>
            <a:custGeom>
              <a:avLst/>
              <a:gdLst/>
              <a:ahLst/>
              <a:cxnLst/>
              <a:rect l="l" t="t" r="r" b="b"/>
              <a:pathLst>
                <a:path w="396240" h="803275">
                  <a:moveTo>
                    <a:pt x="396239" y="0"/>
                  </a:moveTo>
                  <a:lnTo>
                    <a:pt x="0" y="0"/>
                  </a:lnTo>
                  <a:lnTo>
                    <a:pt x="0" y="803148"/>
                  </a:lnTo>
                  <a:lnTo>
                    <a:pt x="396239" y="803148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09371" y="2664587"/>
              <a:ext cx="167640" cy="149351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547115" y="2513711"/>
              <a:ext cx="1369060" cy="803275"/>
            </a:xfrm>
            <a:custGeom>
              <a:avLst/>
              <a:gdLst/>
              <a:ahLst/>
              <a:cxnLst/>
              <a:rect l="l" t="t" r="r" b="b"/>
              <a:pathLst>
                <a:path w="1369060" h="803275">
                  <a:moveTo>
                    <a:pt x="1368806" y="0"/>
                  </a:moveTo>
                  <a:lnTo>
                    <a:pt x="0" y="0"/>
                  </a:lnTo>
                  <a:lnTo>
                    <a:pt x="0" y="803148"/>
                  </a:lnTo>
                  <a:lnTo>
                    <a:pt x="1368806" y="803148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70560" y="2663063"/>
              <a:ext cx="596646" cy="14477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1922017" y="2513711"/>
              <a:ext cx="2694940" cy="803275"/>
            </a:xfrm>
            <a:custGeom>
              <a:avLst/>
              <a:gdLst/>
              <a:ahLst/>
              <a:cxnLst/>
              <a:rect l="l" t="t" r="r" b="b"/>
              <a:pathLst>
                <a:path w="2694940" h="803275">
                  <a:moveTo>
                    <a:pt x="2694685" y="0"/>
                  </a:moveTo>
                  <a:lnTo>
                    <a:pt x="0" y="0"/>
                  </a:lnTo>
                  <a:lnTo>
                    <a:pt x="0" y="803148"/>
                  </a:lnTo>
                  <a:lnTo>
                    <a:pt x="2694685" y="803148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987550" y="2565527"/>
              <a:ext cx="2354453" cy="144779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4622927" y="2513711"/>
              <a:ext cx="1003300" cy="803275"/>
            </a:xfrm>
            <a:custGeom>
              <a:avLst/>
              <a:gdLst/>
              <a:ahLst/>
              <a:cxnLst/>
              <a:rect l="l" t="t" r="r" b="b"/>
              <a:pathLst>
                <a:path w="1003300" h="803275">
                  <a:moveTo>
                    <a:pt x="1003096" y="0"/>
                  </a:moveTo>
                  <a:lnTo>
                    <a:pt x="0" y="0"/>
                  </a:lnTo>
                  <a:lnTo>
                    <a:pt x="0" y="803148"/>
                  </a:lnTo>
                  <a:lnTo>
                    <a:pt x="1003096" y="803148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058790" y="2664587"/>
              <a:ext cx="170687" cy="144779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5632069" y="2513711"/>
              <a:ext cx="875030" cy="803275"/>
            </a:xfrm>
            <a:custGeom>
              <a:avLst/>
              <a:gdLst/>
              <a:ahLst/>
              <a:cxnLst/>
              <a:rect l="l" t="t" r="r" b="b"/>
              <a:pathLst>
                <a:path w="875029" h="803275">
                  <a:moveTo>
                    <a:pt x="874776" y="0"/>
                  </a:moveTo>
                  <a:lnTo>
                    <a:pt x="0" y="0"/>
                  </a:lnTo>
                  <a:lnTo>
                    <a:pt x="0" y="803148"/>
                  </a:lnTo>
                  <a:lnTo>
                    <a:pt x="874776" y="803148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988684" y="2664587"/>
              <a:ext cx="244601" cy="144779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6514465" y="2513711"/>
              <a:ext cx="1433195" cy="803275"/>
            </a:xfrm>
            <a:custGeom>
              <a:avLst/>
              <a:gdLst/>
              <a:ahLst/>
              <a:cxnLst/>
              <a:rect l="l" t="t" r="r" b="b"/>
              <a:pathLst>
                <a:path w="1433195" h="803275">
                  <a:moveTo>
                    <a:pt x="1432813" y="0"/>
                  </a:moveTo>
                  <a:lnTo>
                    <a:pt x="0" y="0"/>
                  </a:lnTo>
                  <a:lnTo>
                    <a:pt x="0" y="803148"/>
                  </a:lnTo>
                  <a:lnTo>
                    <a:pt x="1432813" y="803148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599809" y="2669159"/>
              <a:ext cx="548640" cy="144779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7955025" y="2513711"/>
              <a:ext cx="1962150" cy="803275"/>
            </a:xfrm>
            <a:custGeom>
              <a:avLst/>
              <a:gdLst/>
              <a:ahLst/>
              <a:cxnLst/>
              <a:rect l="l" t="t" r="r" b="b"/>
              <a:pathLst>
                <a:path w="1962150" h="803275">
                  <a:moveTo>
                    <a:pt x="1961642" y="0"/>
                  </a:moveTo>
                  <a:lnTo>
                    <a:pt x="0" y="0"/>
                  </a:lnTo>
                  <a:lnTo>
                    <a:pt x="0" y="803148"/>
                  </a:lnTo>
                  <a:lnTo>
                    <a:pt x="1961642" y="803148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8019034" y="2660015"/>
              <a:ext cx="1483868" cy="144779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143255" y="3322904"/>
              <a:ext cx="396240" cy="974725"/>
            </a:xfrm>
            <a:custGeom>
              <a:avLst/>
              <a:gdLst/>
              <a:ahLst/>
              <a:cxnLst/>
              <a:rect l="l" t="t" r="r" b="b"/>
              <a:pathLst>
                <a:path w="396240" h="974725">
                  <a:moveTo>
                    <a:pt x="396239" y="0"/>
                  </a:moveTo>
                  <a:lnTo>
                    <a:pt x="0" y="0"/>
                  </a:lnTo>
                  <a:lnTo>
                    <a:pt x="0" y="974140"/>
                  </a:lnTo>
                  <a:lnTo>
                    <a:pt x="396239" y="974140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00227" y="3479927"/>
              <a:ext cx="167640" cy="149351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547115" y="3322904"/>
              <a:ext cx="1369060" cy="974725"/>
            </a:xfrm>
            <a:custGeom>
              <a:avLst/>
              <a:gdLst/>
              <a:ahLst/>
              <a:cxnLst/>
              <a:rect l="l" t="t" r="r" b="b"/>
              <a:pathLst>
                <a:path w="1369060" h="974725">
                  <a:moveTo>
                    <a:pt x="1368806" y="0"/>
                  </a:moveTo>
                  <a:lnTo>
                    <a:pt x="0" y="0"/>
                  </a:lnTo>
                  <a:lnTo>
                    <a:pt x="0" y="974140"/>
                  </a:lnTo>
                  <a:lnTo>
                    <a:pt x="1368806" y="974140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43128" y="3466211"/>
              <a:ext cx="689000" cy="144779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1922017" y="3322904"/>
              <a:ext cx="2694940" cy="974725"/>
            </a:xfrm>
            <a:custGeom>
              <a:avLst/>
              <a:gdLst/>
              <a:ahLst/>
              <a:cxnLst/>
              <a:rect l="l" t="t" r="r" b="b"/>
              <a:pathLst>
                <a:path w="2694940" h="974725">
                  <a:moveTo>
                    <a:pt x="2694685" y="0"/>
                  </a:moveTo>
                  <a:lnTo>
                    <a:pt x="0" y="0"/>
                  </a:lnTo>
                  <a:lnTo>
                    <a:pt x="0" y="974140"/>
                  </a:lnTo>
                  <a:lnTo>
                    <a:pt x="2694685" y="974140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987550" y="3428111"/>
              <a:ext cx="459486" cy="14477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4622927" y="3322904"/>
              <a:ext cx="1003300" cy="974725"/>
            </a:xfrm>
            <a:custGeom>
              <a:avLst/>
              <a:gdLst/>
              <a:ahLst/>
              <a:cxnLst/>
              <a:rect l="l" t="t" r="r" b="b"/>
              <a:pathLst>
                <a:path w="1003300" h="974725">
                  <a:moveTo>
                    <a:pt x="1003096" y="0"/>
                  </a:moveTo>
                  <a:lnTo>
                    <a:pt x="0" y="0"/>
                  </a:lnTo>
                  <a:lnTo>
                    <a:pt x="0" y="974140"/>
                  </a:lnTo>
                  <a:lnTo>
                    <a:pt x="1003096" y="974140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058790" y="3633851"/>
              <a:ext cx="170687" cy="144779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5632069" y="3322904"/>
              <a:ext cx="875030" cy="974725"/>
            </a:xfrm>
            <a:custGeom>
              <a:avLst/>
              <a:gdLst/>
              <a:ahLst/>
              <a:cxnLst/>
              <a:rect l="l" t="t" r="r" b="b"/>
              <a:pathLst>
                <a:path w="875029" h="974725">
                  <a:moveTo>
                    <a:pt x="874776" y="0"/>
                  </a:moveTo>
                  <a:lnTo>
                    <a:pt x="0" y="0"/>
                  </a:lnTo>
                  <a:lnTo>
                    <a:pt x="0" y="974140"/>
                  </a:lnTo>
                  <a:lnTo>
                    <a:pt x="874776" y="974140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5988684" y="3633851"/>
              <a:ext cx="244601" cy="289560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6514465" y="3322904"/>
              <a:ext cx="1433195" cy="974725"/>
            </a:xfrm>
            <a:custGeom>
              <a:avLst/>
              <a:gdLst/>
              <a:ahLst/>
              <a:cxnLst/>
              <a:rect l="l" t="t" r="r" b="b"/>
              <a:pathLst>
                <a:path w="1433195" h="974725">
                  <a:moveTo>
                    <a:pt x="1432813" y="0"/>
                  </a:moveTo>
                  <a:lnTo>
                    <a:pt x="0" y="0"/>
                  </a:lnTo>
                  <a:lnTo>
                    <a:pt x="0" y="974140"/>
                  </a:lnTo>
                  <a:lnTo>
                    <a:pt x="1432813" y="974140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599809" y="3623183"/>
              <a:ext cx="969962" cy="144779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7955025" y="3322904"/>
              <a:ext cx="1962150" cy="974725"/>
            </a:xfrm>
            <a:custGeom>
              <a:avLst/>
              <a:gdLst/>
              <a:ahLst/>
              <a:cxnLst/>
              <a:rect l="l" t="t" r="r" b="b"/>
              <a:pathLst>
                <a:path w="1962150" h="974725">
                  <a:moveTo>
                    <a:pt x="1961642" y="0"/>
                  </a:moveTo>
                  <a:lnTo>
                    <a:pt x="0" y="0"/>
                  </a:lnTo>
                  <a:lnTo>
                    <a:pt x="0" y="974140"/>
                  </a:lnTo>
                  <a:lnTo>
                    <a:pt x="1961642" y="974140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8019034" y="3586607"/>
              <a:ext cx="1449958" cy="144779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143255" y="4303141"/>
              <a:ext cx="396240" cy="1012190"/>
            </a:xfrm>
            <a:custGeom>
              <a:avLst/>
              <a:gdLst/>
              <a:ahLst/>
              <a:cxnLst/>
              <a:rect l="l" t="t" r="r" b="b"/>
              <a:pathLst>
                <a:path w="396240" h="1012189">
                  <a:moveTo>
                    <a:pt x="396239" y="0"/>
                  </a:moveTo>
                  <a:lnTo>
                    <a:pt x="0" y="0"/>
                  </a:lnTo>
                  <a:lnTo>
                    <a:pt x="0" y="1011936"/>
                  </a:lnTo>
                  <a:lnTo>
                    <a:pt x="396239" y="1011936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04800" y="4454017"/>
              <a:ext cx="149351" cy="149352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547115" y="4303141"/>
              <a:ext cx="1369060" cy="1012190"/>
            </a:xfrm>
            <a:custGeom>
              <a:avLst/>
              <a:gdLst/>
              <a:ahLst/>
              <a:cxnLst/>
              <a:rect l="l" t="t" r="r" b="b"/>
              <a:pathLst>
                <a:path w="1369060" h="1012189">
                  <a:moveTo>
                    <a:pt x="1368806" y="0"/>
                  </a:moveTo>
                  <a:lnTo>
                    <a:pt x="0" y="0"/>
                  </a:lnTo>
                  <a:lnTo>
                    <a:pt x="0" y="1011936"/>
                  </a:lnTo>
                  <a:lnTo>
                    <a:pt x="1368806" y="1011936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70560" y="4446397"/>
              <a:ext cx="772668" cy="144779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1922017" y="4303141"/>
              <a:ext cx="2694940" cy="1012190"/>
            </a:xfrm>
            <a:custGeom>
              <a:avLst/>
              <a:gdLst/>
              <a:ahLst/>
              <a:cxnLst/>
              <a:rect l="l" t="t" r="r" b="b"/>
              <a:pathLst>
                <a:path w="2694940" h="1012189">
                  <a:moveTo>
                    <a:pt x="2694685" y="0"/>
                  </a:moveTo>
                  <a:lnTo>
                    <a:pt x="0" y="0"/>
                  </a:lnTo>
                  <a:lnTo>
                    <a:pt x="0" y="1011936"/>
                  </a:lnTo>
                  <a:lnTo>
                    <a:pt x="2694685" y="1011936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987550" y="4408297"/>
              <a:ext cx="459486" cy="144779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4622927" y="4303141"/>
              <a:ext cx="1003300" cy="1012190"/>
            </a:xfrm>
            <a:custGeom>
              <a:avLst/>
              <a:gdLst/>
              <a:ahLst/>
              <a:cxnLst/>
              <a:rect l="l" t="t" r="r" b="b"/>
              <a:pathLst>
                <a:path w="1003300" h="1012189">
                  <a:moveTo>
                    <a:pt x="1003096" y="0"/>
                  </a:moveTo>
                  <a:lnTo>
                    <a:pt x="0" y="0"/>
                  </a:lnTo>
                  <a:lnTo>
                    <a:pt x="0" y="1011936"/>
                  </a:lnTo>
                  <a:lnTo>
                    <a:pt x="1003096" y="1011936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087746" y="4452492"/>
              <a:ext cx="149351" cy="144779"/>
            </a:xfrm>
            <a:prstGeom prst="rect">
              <a:avLst/>
            </a:prstGeom>
          </p:spPr>
        </p:pic>
        <p:sp>
          <p:nvSpPr>
            <p:cNvPr id="68" name="object 68"/>
            <p:cNvSpPr/>
            <p:nvPr/>
          </p:nvSpPr>
          <p:spPr>
            <a:xfrm>
              <a:off x="5632069" y="4303141"/>
              <a:ext cx="875030" cy="1012190"/>
            </a:xfrm>
            <a:custGeom>
              <a:avLst/>
              <a:gdLst/>
              <a:ahLst/>
              <a:cxnLst/>
              <a:rect l="l" t="t" r="r" b="b"/>
              <a:pathLst>
                <a:path w="875029" h="1012189">
                  <a:moveTo>
                    <a:pt x="874776" y="0"/>
                  </a:moveTo>
                  <a:lnTo>
                    <a:pt x="0" y="0"/>
                  </a:lnTo>
                  <a:lnTo>
                    <a:pt x="0" y="1011936"/>
                  </a:lnTo>
                  <a:lnTo>
                    <a:pt x="874776" y="1011936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6005448" y="4446397"/>
              <a:ext cx="224027" cy="144779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6514465" y="4303141"/>
              <a:ext cx="1433195" cy="1012190"/>
            </a:xfrm>
            <a:custGeom>
              <a:avLst/>
              <a:gdLst/>
              <a:ahLst/>
              <a:cxnLst/>
              <a:rect l="l" t="t" r="r" b="b"/>
              <a:pathLst>
                <a:path w="1433195" h="1012189">
                  <a:moveTo>
                    <a:pt x="1432813" y="0"/>
                  </a:moveTo>
                  <a:lnTo>
                    <a:pt x="0" y="0"/>
                  </a:lnTo>
                  <a:lnTo>
                    <a:pt x="0" y="1011936"/>
                  </a:lnTo>
                  <a:lnTo>
                    <a:pt x="1432813" y="1011936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599809" y="4446397"/>
              <a:ext cx="969962" cy="144779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7955025" y="4303141"/>
              <a:ext cx="1962150" cy="1012190"/>
            </a:xfrm>
            <a:custGeom>
              <a:avLst/>
              <a:gdLst/>
              <a:ahLst/>
              <a:cxnLst/>
              <a:rect l="l" t="t" r="r" b="b"/>
              <a:pathLst>
                <a:path w="1962150" h="1012189">
                  <a:moveTo>
                    <a:pt x="1961642" y="0"/>
                  </a:moveTo>
                  <a:lnTo>
                    <a:pt x="0" y="0"/>
                  </a:lnTo>
                  <a:lnTo>
                    <a:pt x="0" y="1011936"/>
                  </a:lnTo>
                  <a:lnTo>
                    <a:pt x="1961642" y="1011936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8019034" y="4446397"/>
              <a:ext cx="566623" cy="144779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143255" y="5322773"/>
              <a:ext cx="396240" cy="1041400"/>
            </a:xfrm>
            <a:custGeom>
              <a:avLst/>
              <a:gdLst/>
              <a:ahLst/>
              <a:cxnLst/>
              <a:rect l="l" t="t" r="r" b="b"/>
              <a:pathLst>
                <a:path w="396240" h="1041400">
                  <a:moveTo>
                    <a:pt x="396239" y="0"/>
                  </a:moveTo>
                  <a:lnTo>
                    <a:pt x="0" y="0"/>
                  </a:lnTo>
                  <a:lnTo>
                    <a:pt x="0" y="1041196"/>
                  </a:lnTo>
                  <a:lnTo>
                    <a:pt x="396239" y="1041196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09371" y="5587873"/>
              <a:ext cx="167640" cy="149351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547115" y="5322773"/>
              <a:ext cx="1369060" cy="1041400"/>
            </a:xfrm>
            <a:custGeom>
              <a:avLst/>
              <a:gdLst/>
              <a:ahLst/>
              <a:cxnLst/>
              <a:rect l="l" t="t" r="r" b="b"/>
              <a:pathLst>
                <a:path w="1369060" h="1041400">
                  <a:moveTo>
                    <a:pt x="1368806" y="0"/>
                  </a:moveTo>
                  <a:lnTo>
                    <a:pt x="0" y="0"/>
                  </a:lnTo>
                  <a:lnTo>
                    <a:pt x="0" y="1041196"/>
                  </a:lnTo>
                  <a:lnTo>
                    <a:pt x="1368806" y="1041196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670560" y="5470525"/>
              <a:ext cx="520776" cy="144780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1922017" y="5322773"/>
              <a:ext cx="2694940" cy="1041400"/>
            </a:xfrm>
            <a:custGeom>
              <a:avLst/>
              <a:gdLst/>
              <a:ahLst/>
              <a:cxnLst/>
              <a:rect l="l" t="t" r="r" b="b"/>
              <a:pathLst>
                <a:path w="2694940" h="1041400">
                  <a:moveTo>
                    <a:pt x="2694685" y="0"/>
                  </a:moveTo>
                  <a:lnTo>
                    <a:pt x="0" y="0"/>
                  </a:lnTo>
                  <a:lnTo>
                    <a:pt x="0" y="1041196"/>
                  </a:lnTo>
                  <a:lnTo>
                    <a:pt x="2694685" y="1041196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987550" y="5464429"/>
              <a:ext cx="848512" cy="144780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4622927" y="5322773"/>
              <a:ext cx="1003300" cy="1041400"/>
            </a:xfrm>
            <a:custGeom>
              <a:avLst/>
              <a:gdLst/>
              <a:ahLst/>
              <a:cxnLst/>
              <a:rect l="l" t="t" r="r" b="b"/>
              <a:pathLst>
                <a:path w="1003300" h="1041400">
                  <a:moveTo>
                    <a:pt x="1003096" y="0"/>
                  </a:moveTo>
                  <a:lnTo>
                    <a:pt x="0" y="0"/>
                  </a:lnTo>
                  <a:lnTo>
                    <a:pt x="0" y="1041196"/>
                  </a:lnTo>
                  <a:lnTo>
                    <a:pt x="1003096" y="1041196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086222" y="5578729"/>
              <a:ext cx="170687" cy="144780"/>
            </a:xfrm>
            <a:prstGeom prst="rect">
              <a:avLst/>
            </a:prstGeom>
          </p:spPr>
        </p:pic>
        <p:sp>
          <p:nvSpPr>
            <p:cNvPr id="82" name="object 82"/>
            <p:cNvSpPr/>
            <p:nvPr/>
          </p:nvSpPr>
          <p:spPr>
            <a:xfrm>
              <a:off x="5632069" y="5322773"/>
              <a:ext cx="875030" cy="1041400"/>
            </a:xfrm>
            <a:custGeom>
              <a:avLst/>
              <a:gdLst/>
              <a:ahLst/>
              <a:cxnLst/>
              <a:rect l="l" t="t" r="r" b="b"/>
              <a:pathLst>
                <a:path w="875029" h="1041400">
                  <a:moveTo>
                    <a:pt x="874776" y="0"/>
                  </a:moveTo>
                  <a:lnTo>
                    <a:pt x="0" y="0"/>
                  </a:lnTo>
                  <a:lnTo>
                    <a:pt x="0" y="1041196"/>
                  </a:lnTo>
                  <a:lnTo>
                    <a:pt x="874776" y="1041196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5988684" y="5581776"/>
              <a:ext cx="244601" cy="283845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6514465" y="5322773"/>
              <a:ext cx="1433195" cy="1041400"/>
            </a:xfrm>
            <a:custGeom>
              <a:avLst/>
              <a:gdLst/>
              <a:ahLst/>
              <a:cxnLst/>
              <a:rect l="l" t="t" r="r" b="b"/>
              <a:pathLst>
                <a:path w="1433195" h="1041400">
                  <a:moveTo>
                    <a:pt x="1432813" y="0"/>
                  </a:moveTo>
                  <a:lnTo>
                    <a:pt x="0" y="0"/>
                  </a:lnTo>
                  <a:lnTo>
                    <a:pt x="0" y="1041196"/>
                  </a:lnTo>
                  <a:lnTo>
                    <a:pt x="1432813" y="1041196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" name="object 85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6599809" y="5464429"/>
              <a:ext cx="941070" cy="144780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7955025" y="5322773"/>
              <a:ext cx="1962150" cy="1041400"/>
            </a:xfrm>
            <a:custGeom>
              <a:avLst/>
              <a:gdLst/>
              <a:ahLst/>
              <a:cxnLst/>
              <a:rect l="l" t="t" r="r" b="b"/>
              <a:pathLst>
                <a:path w="1962150" h="1041400">
                  <a:moveTo>
                    <a:pt x="1961642" y="0"/>
                  </a:moveTo>
                  <a:lnTo>
                    <a:pt x="0" y="0"/>
                  </a:lnTo>
                  <a:lnTo>
                    <a:pt x="0" y="1041196"/>
                  </a:lnTo>
                  <a:lnTo>
                    <a:pt x="1961642" y="1041196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8019034" y="5469000"/>
              <a:ext cx="1805051" cy="144780"/>
            </a:xfrm>
            <a:prstGeom prst="rect">
              <a:avLst/>
            </a:prstGeom>
          </p:spPr>
        </p:pic>
      </p:grpSp>
      <p:graphicFrame>
        <p:nvGraphicFramePr>
          <p:cNvPr id="88" name="object 88"/>
          <p:cNvGraphicFramePr>
            <a:graphicFrameLocks noGrp="1"/>
          </p:cNvGraphicFramePr>
          <p:nvPr/>
        </p:nvGraphicFramePr>
        <p:xfrm>
          <a:off x="137160" y="1394713"/>
          <a:ext cx="9778361" cy="4966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"/>
                <a:gridCol w="1376680"/>
                <a:gridCol w="2699385"/>
                <a:gridCol w="1009014"/>
                <a:gridCol w="882014"/>
                <a:gridCol w="1440179"/>
                <a:gridCol w="1967229"/>
              </a:tblGrid>
              <a:tr h="4749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636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808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9798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017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048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89" name="object 89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4717415" y="1649222"/>
            <a:ext cx="908608" cy="149351"/>
          </a:xfrm>
          <a:prstGeom prst="rect">
            <a:avLst/>
          </a:prstGeom>
        </p:spPr>
      </p:pic>
      <p:pic>
        <p:nvPicPr>
          <p:cNvPr id="90" name="object 90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5741796" y="1649222"/>
            <a:ext cx="751839" cy="149351"/>
          </a:xfrm>
          <a:prstGeom prst="rect">
            <a:avLst/>
          </a:prstGeom>
        </p:spPr>
      </p:pic>
      <p:pic>
        <p:nvPicPr>
          <p:cNvPr id="91" name="object 91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6729348" y="1649222"/>
            <a:ext cx="1106500" cy="149351"/>
          </a:xfrm>
          <a:prstGeom prst="rect">
            <a:avLst/>
          </a:prstGeom>
        </p:spPr>
      </p:pic>
      <p:pic>
        <p:nvPicPr>
          <p:cNvPr id="92" name="object 92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6599808" y="2141473"/>
            <a:ext cx="752703" cy="144779"/>
          </a:xfrm>
          <a:prstGeom prst="rect">
            <a:avLst/>
          </a:prstGeom>
        </p:spPr>
      </p:pic>
      <p:grpSp>
        <p:nvGrpSpPr>
          <p:cNvPr id="93" name="object 93"/>
          <p:cNvGrpSpPr/>
          <p:nvPr/>
        </p:nvGrpSpPr>
        <p:grpSpPr>
          <a:xfrm>
            <a:off x="8019033" y="2121661"/>
            <a:ext cx="1810385" cy="274320"/>
            <a:chOff x="8019033" y="2121661"/>
            <a:chExt cx="1810385" cy="274320"/>
          </a:xfrm>
        </p:grpSpPr>
        <p:pic>
          <p:nvPicPr>
            <p:cNvPr id="94" name="object 94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8019033" y="2121661"/>
              <a:ext cx="1221270" cy="144779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9181845" y="2121661"/>
              <a:ext cx="563664" cy="144779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8019033" y="2251201"/>
              <a:ext cx="1810257" cy="144779"/>
            </a:xfrm>
            <a:prstGeom prst="rect">
              <a:avLst/>
            </a:prstGeom>
          </p:spPr>
        </p:pic>
      </p:grpSp>
      <p:pic>
        <p:nvPicPr>
          <p:cNvPr id="97" name="object 97"/>
          <p:cNvPicPr/>
          <p:nvPr/>
        </p:nvPicPr>
        <p:blipFill>
          <a:blip r:embed="rId46" cstate="print"/>
          <a:stretch>
            <a:fillRect/>
          </a:stretch>
        </p:blipFill>
        <p:spPr>
          <a:xfrm>
            <a:off x="670559" y="2809367"/>
            <a:ext cx="1007173" cy="144779"/>
          </a:xfrm>
          <a:prstGeom prst="rect">
            <a:avLst/>
          </a:prstGeom>
        </p:spPr>
      </p:pic>
      <p:grpSp>
        <p:nvGrpSpPr>
          <p:cNvPr id="98" name="object 98"/>
          <p:cNvGrpSpPr/>
          <p:nvPr/>
        </p:nvGrpSpPr>
        <p:grpSpPr>
          <a:xfrm>
            <a:off x="1987550" y="2716402"/>
            <a:ext cx="2510790" cy="294640"/>
            <a:chOff x="1987550" y="2716402"/>
            <a:chExt cx="2510790" cy="294640"/>
          </a:xfrm>
        </p:grpSpPr>
        <p:pic>
          <p:nvPicPr>
            <p:cNvPr id="99" name="object 99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1987550" y="2716402"/>
              <a:ext cx="817333" cy="144779"/>
            </a:xfrm>
            <a:prstGeom prst="rect">
              <a:avLst/>
            </a:prstGeom>
          </p:spPr>
        </p:pic>
        <p:pic>
          <p:nvPicPr>
            <p:cNvPr id="100" name="object 100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2746501" y="2716402"/>
              <a:ext cx="1751838" cy="144779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1987550" y="2865754"/>
              <a:ext cx="2013966" cy="144779"/>
            </a:xfrm>
            <a:prstGeom prst="rect">
              <a:avLst/>
            </a:prstGeom>
          </p:spPr>
        </p:pic>
      </p:grpSp>
      <p:grpSp>
        <p:nvGrpSpPr>
          <p:cNvPr id="102" name="object 102"/>
          <p:cNvGrpSpPr/>
          <p:nvPr/>
        </p:nvGrpSpPr>
        <p:grpSpPr>
          <a:xfrm>
            <a:off x="6599808" y="2669158"/>
            <a:ext cx="829310" cy="579120"/>
            <a:chOff x="6599808" y="2669158"/>
            <a:chExt cx="829310" cy="579120"/>
          </a:xfrm>
        </p:grpSpPr>
        <p:pic>
          <p:nvPicPr>
            <p:cNvPr id="103" name="object 103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7093584" y="2669158"/>
              <a:ext cx="217424" cy="144779"/>
            </a:xfrm>
            <a:prstGeom prst="rect">
              <a:avLst/>
            </a:prstGeom>
          </p:spPr>
        </p:pic>
        <p:pic>
          <p:nvPicPr>
            <p:cNvPr id="104" name="object 104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6599808" y="2813938"/>
              <a:ext cx="759459" cy="144779"/>
            </a:xfrm>
            <a:prstGeom prst="rect">
              <a:avLst/>
            </a:prstGeom>
          </p:spPr>
        </p:pic>
        <p:pic>
          <p:nvPicPr>
            <p:cNvPr id="105" name="object 105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6599808" y="2958718"/>
              <a:ext cx="748144" cy="144779"/>
            </a:xfrm>
            <a:prstGeom prst="rect">
              <a:avLst/>
            </a:prstGeom>
          </p:spPr>
        </p:pic>
        <p:pic>
          <p:nvPicPr>
            <p:cNvPr id="106" name="object 106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6599808" y="3103498"/>
              <a:ext cx="828827" cy="144779"/>
            </a:xfrm>
            <a:prstGeom prst="rect">
              <a:avLst/>
            </a:prstGeom>
          </p:spPr>
        </p:pic>
      </p:grpSp>
      <p:grpSp>
        <p:nvGrpSpPr>
          <p:cNvPr id="107" name="object 107"/>
          <p:cNvGrpSpPr/>
          <p:nvPr/>
        </p:nvGrpSpPr>
        <p:grpSpPr>
          <a:xfrm>
            <a:off x="8019033" y="2801747"/>
            <a:ext cx="1741805" cy="426720"/>
            <a:chOff x="8019033" y="2801747"/>
            <a:chExt cx="1741805" cy="426720"/>
          </a:xfrm>
        </p:grpSpPr>
        <p:pic>
          <p:nvPicPr>
            <p:cNvPr id="108" name="object 108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8019033" y="2801747"/>
              <a:ext cx="1741804" cy="144779"/>
            </a:xfrm>
            <a:prstGeom prst="rect">
              <a:avLst/>
            </a:prstGeom>
          </p:spPr>
        </p:pic>
        <p:pic>
          <p:nvPicPr>
            <p:cNvPr id="109" name="object 109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8019033" y="2943479"/>
              <a:ext cx="1622552" cy="144779"/>
            </a:xfrm>
            <a:prstGeom prst="rect">
              <a:avLst/>
            </a:prstGeom>
          </p:spPr>
        </p:pic>
        <p:pic>
          <p:nvPicPr>
            <p:cNvPr id="110" name="object 110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8019033" y="3083687"/>
              <a:ext cx="857250" cy="144779"/>
            </a:xfrm>
            <a:prstGeom prst="rect">
              <a:avLst/>
            </a:prstGeom>
          </p:spPr>
        </p:pic>
      </p:grpSp>
      <p:grpSp>
        <p:nvGrpSpPr>
          <p:cNvPr id="111" name="object 111"/>
          <p:cNvGrpSpPr/>
          <p:nvPr/>
        </p:nvGrpSpPr>
        <p:grpSpPr>
          <a:xfrm>
            <a:off x="676655" y="3610990"/>
            <a:ext cx="1147445" cy="434340"/>
            <a:chOff x="676655" y="3610990"/>
            <a:chExt cx="1147445" cy="434340"/>
          </a:xfrm>
        </p:grpSpPr>
        <p:pic>
          <p:nvPicPr>
            <p:cNvPr id="112" name="object 112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676655" y="3610990"/>
              <a:ext cx="749807" cy="144779"/>
            </a:xfrm>
            <a:prstGeom prst="rect">
              <a:avLst/>
            </a:prstGeom>
          </p:spPr>
        </p:pic>
        <p:pic>
          <p:nvPicPr>
            <p:cNvPr id="113" name="object 113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676655" y="3755770"/>
              <a:ext cx="1147330" cy="144779"/>
            </a:xfrm>
            <a:prstGeom prst="rect">
              <a:avLst/>
            </a:prstGeom>
          </p:spPr>
        </p:pic>
        <p:pic>
          <p:nvPicPr>
            <p:cNvPr id="114" name="object 114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676655" y="3900550"/>
              <a:ext cx="482460" cy="144779"/>
            </a:xfrm>
            <a:prstGeom prst="rect">
              <a:avLst/>
            </a:prstGeom>
          </p:spPr>
        </p:pic>
      </p:grpSp>
      <p:grpSp>
        <p:nvGrpSpPr>
          <p:cNvPr id="115" name="object 115"/>
          <p:cNvGrpSpPr/>
          <p:nvPr/>
        </p:nvGrpSpPr>
        <p:grpSpPr>
          <a:xfrm>
            <a:off x="1987550" y="3428110"/>
            <a:ext cx="2479675" cy="867410"/>
            <a:chOff x="1987550" y="3428110"/>
            <a:chExt cx="2479675" cy="867410"/>
          </a:xfrm>
        </p:grpSpPr>
        <p:pic>
          <p:nvPicPr>
            <p:cNvPr id="116" name="object 116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2395981" y="3428110"/>
              <a:ext cx="418795" cy="144779"/>
            </a:xfrm>
            <a:prstGeom prst="rect">
              <a:avLst/>
            </a:prstGeom>
          </p:spPr>
        </p:pic>
        <p:pic>
          <p:nvPicPr>
            <p:cNvPr id="117" name="object 117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2744977" y="3428110"/>
              <a:ext cx="797636" cy="144779"/>
            </a:xfrm>
            <a:prstGeom prst="rect">
              <a:avLst/>
            </a:prstGeom>
          </p:spPr>
        </p:pic>
        <p:pic>
          <p:nvPicPr>
            <p:cNvPr id="118" name="object 118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3486022" y="3428110"/>
              <a:ext cx="973175" cy="144779"/>
            </a:xfrm>
            <a:prstGeom prst="rect">
              <a:avLst/>
            </a:prstGeom>
          </p:spPr>
        </p:pic>
        <p:pic>
          <p:nvPicPr>
            <p:cNvPr id="119" name="object 119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1987550" y="3572890"/>
              <a:ext cx="2479421" cy="144779"/>
            </a:xfrm>
            <a:prstGeom prst="rect">
              <a:avLst/>
            </a:prstGeom>
          </p:spPr>
        </p:pic>
        <p:pic>
          <p:nvPicPr>
            <p:cNvPr id="120" name="object 120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1987550" y="3717670"/>
              <a:ext cx="2407412" cy="144779"/>
            </a:xfrm>
            <a:prstGeom prst="rect">
              <a:avLst/>
            </a:prstGeom>
          </p:spPr>
        </p:pic>
        <p:pic>
          <p:nvPicPr>
            <p:cNvPr id="121" name="object 121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1987550" y="3860926"/>
              <a:ext cx="536790" cy="144779"/>
            </a:xfrm>
            <a:prstGeom prst="rect">
              <a:avLst/>
            </a:prstGeom>
          </p:spPr>
        </p:pic>
        <p:pic>
          <p:nvPicPr>
            <p:cNvPr id="122" name="object 122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2470658" y="3860926"/>
              <a:ext cx="1753108" cy="144779"/>
            </a:xfrm>
            <a:prstGeom prst="rect">
              <a:avLst/>
            </a:prstGeom>
          </p:spPr>
        </p:pic>
        <p:pic>
          <p:nvPicPr>
            <p:cNvPr id="123" name="object 123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1987550" y="4005960"/>
              <a:ext cx="2351404" cy="144779"/>
            </a:xfrm>
            <a:prstGeom prst="rect">
              <a:avLst/>
            </a:prstGeom>
          </p:spPr>
        </p:pic>
        <p:pic>
          <p:nvPicPr>
            <p:cNvPr id="124" name="object 124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1987550" y="4150740"/>
              <a:ext cx="955852" cy="144779"/>
            </a:xfrm>
            <a:prstGeom prst="rect">
              <a:avLst/>
            </a:prstGeom>
          </p:spPr>
        </p:pic>
      </p:grpSp>
      <p:pic>
        <p:nvPicPr>
          <p:cNvPr id="125" name="object 125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5058790" y="3778630"/>
            <a:ext cx="149351" cy="144779"/>
          </a:xfrm>
          <a:prstGeom prst="rect">
            <a:avLst/>
          </a:prstGeom>
        </p:spPr>
      </p:pic>
      <p:pic>
        <p:nvPicPr>
          <p:cNvPr id="126" name="object 126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6599808" y="3766439"/>
            <a:ext cx="752703" cy="144779"/>
          </a:xfrm>
          <a:prstGeom prst="rect">
            <a:avLst/>
          </a:prstGeom>
        </p:spPr>
      </p:pic>
      <p:grpSp>
        <p:nvGrpSpPr>
          <p:cNvPr id="127" name="object 127"/>
          <p:cNvGrpSpPr/>
          <p:nvPr/>
        </p:nvGrpSpPr>
        <p:grpSpPr>
          <a:xfrm>
            <a:off x="8019033" y="3729863"/>
            <a:ext cx="1541145" cy="288290"/>
            <a:chOff x="8019033" y="3729863"/>
            <a:chExt cx="1541145" cy="288290"/>
          </a:xfrm>
        </p:grpSpPr>
        <p:pic>
          <p:nvPicPr>
            <p:cNvPr id="128" name="object 128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8019033" y="3729863"/>
              <a:ext cx="1540891" cy="144779"/>
            </a:xfrm>
            <a:prstGeom prst="rect">
              <a:avLst/>
            </a:prstGeom>
          </p:spPr>
        </p:pic>
        <p:pic>
          <p:nvPicPr>
            <p:cNvPr id="129" name="object 129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8019033" y="3873119"/>
              <a:ext cx="1461643" cy="144779"/>
            </a:xfrm>
            <a:prstGeom prst="rect">
              <a:avLst/>
            </a:prstGeom>
          </p:spPr>
        </p:pic>
      </p:grpSp>
      <p:grpSp>
        <p:nvGrpSpPr>
          <p:cNvPr id="130" name="object 130"/>
          <p:cNvGrpSpPr/>
          <p:nvPr/>
        </p:nvGrpSpPr>
        <p:grpSpPr>
          <a:xfrm>
            <a:off x="670559" y="4591177"/>
            <a:ext cx="695960" cy="289560"/>
            <a:chOff x="670559" y="4591177"/>
            <a:chExt cx="695960" cy="289560"/>
          </a:xfrm>
        </p:grpSpPr>
        <p:pic>
          <p:nvPicPr>
            <p:cNvPr id="131" name="object 131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670559" y="4591177"/>
              <a:ext cx="541477" cy="144780"/>
            </a:xfrm>
            <a:prstGeom prst="rect">
              <a:avLst/>
            </a:prstGeom>
          </p:spPr>
        </p:pic>
        <p:pic>
          <p:nvPicPr>
            <p:cNvPr id="132" name="object 132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883919" y="4735957"/>
              <a:ext cx="482460" cy="144780"/>
            </a:xfrm>
            <a:prstGeom prst="rect">
              <a:avLst/>
            </a:prstGeom>
          </p:spPr>
        </p:pic>
      </p:grpSp>
      <p:grpSp>
        <p:nvGrpSpPr>
          <p:cNvPr id="133" name="object 133"/>
          <p:cNvGrpSpPr/>
          <p:nvPr/>
        </p:nvGrpSpPr>
        <p:grpSpPr>
          <a:xfrm>
            <a:off x="1987550" y="4408296"/>
            <a:ext cx="2270125" cy="289560"/>
            <a:chOff x="1987550" y="4408296"/>
            <a:chExt cx="2270125" cy="289560"/>
          </a:xfrm>
        </p:grpSpPr>
        <p:pic>
          <p:nvPicPr>
            <p:cNvPr id="134" name="object 134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2395981" y="4408296"/>
              <a:ext cx="418795" cy="144779"/>
            </a:xfrm>
            <a:prstGeom prst="rect">
              <a:avLst/>
            </a:prstGeom>
          </p:spPr>
        </p:pic>
        <p:pic>
          <p:nvPicPr>
            <p:cNvPr id="135" name="object 135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2744977" y="4408296"/>
              <a:ext cx="1476628" cy="144779"/>
            </a:xfrm>
            <a:prstGeom prst="rect">
              <a:avLst/>
            </a:prstGeom>
          </p:spPr>
        </p:pic>
        <p:pic>
          <p:nvPicPr>
            <p:cNvPr id="136" name="object 136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4162679" y="4408296"/>
              <a:ext cx="94487" cy="144779"/>
            </a:xfrm>
            <a:prstGeom prst="rect">
              <a:avLst/>
            </a:prstGeom>
          </p:spPr>
        </p:pic>
        <p:pic>
          <p:nvPicPr>
            <p:cNvPr id="137" name="object 137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1987550" y="4553076"/>
              <a:ext cx="1072743" cy="144780"/>
            </a:xfrm>
            <a:prstGeom prst="rect">
              <a:avLst/>
            </a:prstGeom>
          </p:spPr>
        </p:pic>
      </p:grpSp>
      <p:pic>
        <p:nvPicPr>
          <p:cNvPr id="138" name="object 138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6599808" y="4591177"/>
            <a:ext cx="752703" cy="144780"/>
          </a:xfrm>
          <a:prstGeom prst="rect">
            <a:avLst/>
          </a:prstGeom>
        </p:spPr>
      </p:pic>
      <p:grpSp>
        <p:nvGrpSpPr>
          <p:cNvPr id="139" name="object 139"/>
          <p:cNvGrpSpPr/>
          <p:nvPr/>
        </p:nvGrpSpPr>
        <p:grpSpPr>
          <a:xfrm>
            <a:off x="8019033" y="4446396"/>
            <a:ext cx="1898014" cy="434340"/>
            <a:chOff x="8019033" y="4446396"/>
            <a:chExt cx="1898014" cy="434340"/>
          </a:xfrm>
        </p:grpSpPr>
        <p:pic>
          <p:nvPicPr>
            <p:cNvPr id="140" name="object 140"/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8534145" y="4446396"/>
              <a:ext cx="1336421" cy="144779"/>
            </a:xfrm>
            <a:prstGeom prst="rect">
              <a:avLst/>
            </a:prstGeom>
          </p:spPr>
        </p:pic>
        <p:pic>
          <p:nvPicPr>
            <p:cNvPr id="141" name="object 141"/>
            <p:cNvPicPr/>
            <p:nvPr/>
          </p:nvPicPr>
          <p:blipFill>
            <a:blip r:embed="rId76" cstate="print"/>
            <a:stretch>
              <a:fillRect/>
            </a:stretch>
          </p:blipFill>
          <p:spPr>
            <a:xfrm>
              <a:off x="8019033" y="4591176"/>
              <a:ext cx="1897634" cy="144780"/>
            </a:xfrm>
            <a:prstGeom prst="rect">
              <a:avLst/>
            </a:prstGeom>
          </p:spPr>
        </p:pic>
        <p:pic>
          <p:nvPicPr>
            <p:cNvPr id="142" name="object 142"/>
            <p:cNvPicPr/>
            <p:nvPr/>
          </p:nvPicPr>
          <p:blipFill>
            <a:blip r:embed="rId77" cstate="print"/>
            <a:stretch>
              <a:fillRect/>
            </a:stretch>
          </p:blipFill>
          <p:spPr>
            <a:xfrm>
              <a:off x="8019033" y="4735956"/>
              <a:ext cx="1028230" cy="144780"/>
            </a:xfrm>
            <a:prstGeom prst="rect">
              <a:avLst/>
            </a:prstGeom>
          </p:spPr>
        </p:pic>
      </p:grpSp>
      <p:grpSp>
        <p:nvGrpSpPr>
          <p:cNvPr id="143" name="object 143"/>
          <p:cNvGrpSpPr/>
          <p:nvPr/>
        </p:nvGrpSpPr>
        <p:grpSpPr>
          <a:xfrm>
            <a:off x="670559" y="5615685"/>
            <a:ext cx="915669" cy="434340"/>
            <a:chOff x="670559" y="5615685"/>
            <a:chExt cx="915669" cy="434340"/>
          </a:xfrm>
        </p:grpSpPr>
        <p:pic>
          <p:nvPicPr>
            <p:cNvPr id="144" name="object 144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670559" y="5615685"/>
              <a:ext cx="633310" cy="144780"/>
            </a:xfrm>
            <a:prstGeom prst="rect">
              <a:avLst/>
            </a:prstGeom>
          </p:spPr>
        </p:pic>
        <p:pic>
          <p:nvPicPr>
            <p:cNvPr id="145" name="object 145"/>
            <p:cNvPicPr/>
            <p:nvPr/>
          </p:nvPicPr>
          <p:blipFill>
            <a:blip r:embed="rId79" cstate="print"/>
            <a:stretch>
              <a:fillRect/>
            </a:stretch>
          </p:blipFill>
          <p:spPr>
            <a:xfrm>
              <a:off x="670559" y="5760465"/>
              <a:ext cx="915212" cy="144780"/>
            </a:xfrm>
            <a:prstGeom prst="rect">
              <a:avLst/>
            </a:prstGeom>
          </p:spPr>
        </p:pic>
        <p:pic>
          <p:nvPicPr>
            <p:cNvPr id="146" name="object 146"/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670559" y="5905245"/>
              <a:ext cx="601129" cy="144780"/>
            </a:xfrm>
            <a:prstGeom prst="rect">
              <a:avLst/>
            </a:prstGeom>
          </p:spPr>
        </p:pic>
      </p:grpSp>
      <p:grpSp>
        <p:nvGrpSpPr>
          <p:cNvPr id="147" name="object 147"/>
          <p:cNvGrpSpPr/>
          <p:nvPr/>
        </p:nvGrpSpPr>
        <p:grpSpPr>
          <a:xfrm>
            <a:off x="1987550" y="5609590"/>
            <a:ext cx="1432560" cy="295910"/>
            <a:chOff x="1987550" y="5609590"/>
            <a:chExt cx="1432560" cy="295910"/>
          </a:xfrm>
        </p:grpSpPr>
        <p:pic>
          <p:nvPicPr>
            <p:cNvPr id="148" name="object 148"/>
            <p:cNvPicPr/>
            <p:nvPr/>
          </p:nvPicPr>
          <p:blipFill>
            <a:blip r:embed="rId81" cstate="print"/>
            <a:stretch>
              <a:fillRect/>
            </a:stretch>
          </p:blipFill>
          <p:spPr>
            <a:xfrm>
              <a:off x="1987550" y="5609590"/>
              <a:ext cx="1378458" cy="144780"/>
            </a:xfrm>
            <a:prstGeom prst="rect">
              <a:avLst/>
            </a:prstGeom>
          </p:spPr>
        </p:pic>
        <p:pic>
          <p:nvPicPr>
            <p:cNvPr id="149" name="object 149"/>
            <p:cNvPicPr/>
            <p:nvPr/>
          </p:nvPicPr>
          <p:blipFill>
            <a:blip r:embed="rId82" cstate="print"/>
            <a:stretch>
              <a:fillRect/>
            </a:stretch>
          </p:blipFill>
          <p:spPr>
            <a:xfrm>
              <a:off x="1987550" y="5760466"/>
              <a:ext cx="1432178" cy="144780"/>
            </a:xfrm>
            <a:prstGeom prst="rect">
              <a:avLst/>
            </a:prstGeom>
          </p:spPr>
        </p:pic>
      </p:grpSp>
      <p:pic>
        <p:nvPicPr>
          <p:cNvPr id="150" name="object 150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5090795" y="5723890"/>
            <a:ext cx="149351" cy="144780"/>
          </a:xfrm>
          <a:prstGeom prst="rect">
            <a:avLst/>
          </a:prstGeom>
        </p:spPr>
      </p:pic>
      <p:grpSp>
        <p:nvGrpSpPr>
          <p:cNvPr id="151" name="object 151"/>
          <p:cNvGrpSpPr/>
          <p:nvPr/>
        </p:nvGrpSpPr>
        <p:grpSpPr>
          <a:xfrm>
            <a:off x="6599808" y="5603113"/>
            <a:ext cx="1319530" cy="558165"/>
            <a:chOff x="6599808" y="5603113"/>
            <a:chExt cx="1319530" cy="558165"/>
          </a:xfrm>
        </p:grpSpPr>
        <p:pic>
          <p:nvPicPr>
            <p:cNvPr id="152" name="object 152"/>
            <p:cNvPicPr/>
            <p:nvPr/>
          </p:nvPicPr>
          <p:blipFill>
            <a:blip r:embed="rId83" cstate="print"/>
            <a:stretch>
              <a:fillRect/>
            </a:stretch>
          </p:blipFill>
          <p:spPr>
            <a:xfrm>
              <a:off x="6599808" y="5603113"/>
              <a:ext cx="1319529" cy="144780"/>
            </a:xfrm>
            <a:prstGeom prst="rect">
              <a:avLst/>
            </a:prstGeom>
          </p:spPr>
        </p:pic>
        <p:pic>
          <p:nvPicPr>
            <p:cNvPr id="153" name="object 153"/>
            <p:cNvPicPr/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6599808" y="5740654"/>
              <a:ext cx="1214869" cy="144780"/>
            </a:xfrm>
            <a:prstGeom prst="rect">
              <a:avLst/>
            </a:prstGeom>
          </p:spPr>
        </p:pic>
        <p:pic>
          <p:nvPicPr>
            <p:cNvPr id="154" name="object 154"/>
            <p:cNvPicPr/>
            <p:nvPr/>
          </p:nvPicPr>
          <p:blipFill>
            <a:blip r:embed="rId85" cstate="print"/>
            <a:stretch>
              <a:fillRect/>
            </a:stretch>
          </p:blipFill>
          <p:spPr>
            <a:xfrm>
              <a:off x="6599808" y="5877814"/>
              <a:ext cx="714590" cy="144780"/>
            </a:xfrm>
            <a:prstGeom prst="rect">
              <a:avLst/>
            </a:prstGeom>
          </p:spPr>
        </p:pic>
        <p:pic>
          <p:nvPicPr>
            <p:cNvPr id="155" name="object 155"/>
            <p:cNvPicPr/>
            <p:nvPr/>
          </p:nvPicPr>
          <p:blipFill>
            <a:blip r:embed="rId86" cstate="print"/>
            <a:stretch>
              <a:fillRect/>
            </a:stretch>
          </p:blipFill>
          <p:spPr>
            <a:xfrm>
              <a:off x="7242936" y="5877814"/>
              <a:ext cx="97535" cy="144780"/>
            </a:xfrm>
            <a:prstGeom prst="rect">
              <a:avLst/>
            </a:prstGeom>
          </p:spPr>
        </p:pic>
        <p:pic>
          <p:nvPicPr>
            <p:cNvPr id="156" name="object 156"/>
            <p:cNvPicPr/>
            <p:nvPr/>
          </p:nvPicPr>
          <p:blipFill>
            <a:blip r:embed="rId87" cstate="print"/>
            <a:stretch>
              <a:fillRect/>
            </a:stretch>
          </p:blipFill>
          <p:spPr>
            <a:xfrm>
              <a:off x="6599808" y="6016498"/>
              <a:ext cx="967231" cy="144779"/>
            </a:xfrm>
            <a:prstGeom prst="rect">
              <a:avLst/>
            </a:prstGeom>
          </p:spPr>
        </p:pic>
      </p:grpSp>
      <p:grpSp>
        <p:nvGrpSpPr>
          <p:cNvPr id="157" name="object 157"/>
          <p:cNvGrpSpPr/>
          <p:nvPr/>
        </p:nvGrpSpPr>
        <p:grpSpPr>
          <a:xfrm>
            <a:off x="8019033" y="5618734"/>
            <a:ext cx="1786255" cy="739140"/>
            <a:chOff x="8019033" y="5618734"/>
            <a:chExt cx="1786255" cy="739140"/>
          </a:xfrm>
        </p:grpSpPr>
        <p:pic>
          <p:nvPicPr>
            <p:cNvPr id="158" name="object 158"/>
            <p:cNvPicPr/>
            <p:nvPr/>
          </p:nvPicPr>
          <p:blipFill>
            <a:blip r:embed="rId88" cstate="print"/>
            <a:stretch>
              <a:fillRect/>
            </a:stretch>
          </p:blipFill>
          <p:spPr>
            <a:xfrm>
              <a:off x="8019033" y="5618734"/>
              <a:ext cx="1773554" cy="144780"/>
            </a:xfrm>
            <a:prstGeom prst="rect">
              <a:avLst/>
            </a:prstGeom>
          </p:spPr>
        </p:pic>
        <p:pic>
          <p:nvPicPr>
            <p:cNvPr id="159" name="object 159"/>
            <p:cNvPicPr/>
            <p:nvPr/>
          </p:nvPicPr>
          <p:blipFill>
            <a:blip r:embed="rId89" cstate="print"/>
            <a:stretch>
              <a:fillRect/>
            </a:stretch>
          </p:blipFill>
          <p:spPr>
            <a:xfrm>
              <a:off x="8019033" y="5766562"/>
              <a:ext cx="1786254" cy="144780"/>
            </a:xfrm>
            <a:prstGeom prst="rect">
              <a:avLst/>
            </a:prstGeom>
          </p:spPr>
        </p:pic>
        <p:pic>
          <p:nvPicPr>
            <p:cNvPr id="160" name="object 160"/>
            <p:cNvPicPr/>
            <p:nvPr/>
          </p:nvPicPr>
          <p:blipFill>
            <a:blip r:embed="rId90" cstate="print"/>
            <a:stretch>
              <a:fillRect/>
            </a:stretch>
          </p:blipFill>
          <p:spPr>
            <a:xfrm>
              <a:off x="8019033" y="5915914"/>
              <a:ext cx="1775460" cy="144780"/>
            </a:xfrm>
            <a:prstGeom prst="rect">
              <a:avLst/>
            </a:prstGeom>
          </p:spPr>
        </p:pic>
        <p:pic>
          <p:nvPicPr>
            <p:cNvPr id="161" name="object 161"/>
            <p:cNvPicPr/>
            <p:nvPr/>
          </p:nvPicPr>
          <p:blipFill>
            <a:blip r:embed="rId91" cstate="print"/>
            <a:stretch>
              <a:fillRect/>
            </a:stretch>
          </p:blipFill>
          <p:spPr>
            <a:xfrm>
              <a:off x="8019033" y="6065266"/>
              <a:ext cx="1720087" cy="144779"/>
            </a:xfrm>
            <a:prstGeom prst="rect">
              <a:avLst/>
            </a:prstGeom>
          </p:spPr>
        </p:pic>
        <p:pic>
          <p:nvPicPr>
            <p:cNvPr id="162" name="object 162"/>
            <p:cNvPicPr/>
            <p:nvPr/>
          </p:nvPicPr>
          <p:blipFill>
            <a:blip r:embed="rId86" cstate="print"/>
            <a:stretch>
              <a:fillRect/>
            </a:stretch>
          </p:blipFill>
          <p:spPr>
            <a:xfrm>
              <a:off x="9653015" y="6065266"/>
              <a:ext cx="97535" cy="144779"/>
            </a:xfrm>
            <a:prstGeom prst="rect">
              <a:avLst/>
            </a:prstGeom>
          </p:spPr>
        </p:pic>
        <p:pic>
          <p:nvPicPr>
            <p:cNvPr id="163" name="object 163"/>
            <p:cNvPicPr/>
            <p:nvPr/>
          </p:nvPicPr>
          <p:blipFill>
            <a:blip r:embed="rId87" cstate="print"/>
            <a:stretch>
              <a:fillRect/>
            </a:stretch>
          </p:blipFill>
          <p:spPr>
            <a:xfrm>
              <a:off x="8019033" y="6213094"/>
              <a:ext cx="967231" cy="144780"/>
            </a:xfrm>
            <a:prstGeom prst="rect">
              <a:avLst/>
            </a:prstGeom>
          </p:spPr>
        </p:pic>
      </p:grpSp>
      <p:sp>
        <p:nvSpPr>
          <p:cNvPr id="168" name="object 16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Times New Roman"/>
                <a:cs typeface="Times New Roman"/>
              </a:rPr>
              <a:t>1</a:t>
            </a:fld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b="1" spc="-60" dirty="0">
                <a:latin typeface="Times New Roman"/>
                <a:cs typeface="Times New Roman"/>
              </a:rPr>
              <a:t>4</a:t>
            </a:r>
          </a:p>
        </p:txBody>
      </p:sp>
      <p:pic>
        <p:nvPicPr>
          <p:cNvPr id="169" name="168 Imagen" descr="Logotipo&#10;&#10;Descripción generada automáticamente con confianza media"/>
          <p:cNvPicPr/>
          <p:nvPr/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033" y="202127"/>
            <a:ext cx="1645792" cy="601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BIOQUIMICA\Desktop\TecNM.01F.DEP.2022\IMAGENES\LOGOS INSTITUCIONALES\LOGO SEP 2022.jpg"/>
          <p:cNvPicPr>
            <a:picLocks noChangeAspect="1" noChangeArrowheads="1"/>
          </p:cNvPicPr>
          <p:nvPr/>
        </p:nvPicPr>
        <p:blipFill>
          <a:blip r:embed="rId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76200"/>
            <a:ext cx="2781300" cy="92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3255" y="463295"/>
            <a:ext cx="9773920" cy="6452870"/>
            <a:chOff x="143255" y="463295"/>
            <a:chExt cx="9773920" cy="6452870"/>
          </a:xfrm>
        </p:grpSpPr>
        <p:sp>
          <p:nvSpPr>
            <p:cNvPr id="3" name="object 3"/>
            <p:cNvSpPr/>
            <p:nvPr/>
          </p:nvSpPr>
          <p:spPr>
            <a:xfrm>
              <a:off x="143255" y="463295"/>
              <a:ext cx="396240" cy="1551940"/>
            </a:xfrm>
            <a:custGeom>
              <a:avLst/>
              <a:gdLst/>
              <a:ahLst/>
              <a:cxnLst/>
              <a:rect l="l" t="t" r="r" b="b"/>
              <a:pathLst>
                <a:path w="396240" h="1551939">
                  <a:moveTo>
                    <a:pt x="396239" y="0"/>
                  </a:moveTo>
                  <a:lnTo>
                    <a:pt x="0" y="0"/>
                  </a:lnTo>
                  <a:lnTo>
                    <a:pt x="0" y="1551686"/>
                  </a:lnTo>
                  <a:lnTo>
                    <a:pt x="396239" y="1551686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3651" y="710437"/>
              <a:ext cx="167640" cy="149351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47115" y="463295"/>
              <a:ext cx="1369060" cy="1551940"/>
            </a:xfrm>
            <a:custGeom>
              <a:avLst/>
              <a:gdLst/>
              <a:ahLst/>
              <a:cxnLst/>
              <a:rect l="l" t="t" r="r" b="b"/>
              <a:pathLst>
                <a:path w="1369060" h="1551939">
                  <a:moveTo>
                    <a:pt x="1368806" y="0"/>
                  </a:moveTo>
                  <a:lnTo>
                    <a:pt x="0" y="0"/>
                  </a:lnTo>
                  <a:lnTo>
                    <a:pt x="0" y="1551686"/>
                  </a:lnTo>
                  <a:lnTo>
                    <a:pt x="1368806" y="1551686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0560" y="704341"/>
              <a:ext cx="1065326" cy="14477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922017" y="463295"/>
              <a:ext cx="2694940" cy="1551940"/>
            </a:xfrm>
            <a:custGeom>
              <a:avLst/>
              <a:gdLst/>
              <a:ahLst/>
              <a:cxnLst/>
              <a:rect l="l" t="t" r="r" b="b"/>
              <a:pathLst>
                <a:path w="2694940" h="1551939">
                  <a:moveTo>
                    <a:pt x="2694685" y="0"/>
                  </a:moveTo>
                  <a:lnTo>
                    <a:pt x="0" y="0"/>
                  </a:lnTo>
                  <a:lnTo>
                    <a:pt x="0" y="1551686"/>
                  </a:lnTo>
                  <a:lnTo>
                    <a:pt x="2694685" y="1551686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87550" y="766825"/>
              <a:ext cx="2296160" cy="14477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622927" y="463295"/>
              <a:ext cx="1003300" cy="1551940"/>
            </a:xfrm>
            <a:custGeom>
              <a:avLst/>
              <a:gdLst/>
              <a:ahLst/>
              <a:cxnLst/>
              <a:rect l="l" t="t" r="r" b="b"/>
              <a:pathLst>
                <a:path w="1003300" h="1551939">
                  <a:moveTo>
                    <a:pt x="1003096" y="0"/>
                  </a:moveTo>
                  <a:lnTo>
                    <a:pt x="0" y="0"/>
                  </a:lnTo>
                  <a:lnTo>
                    <a:pt x="0" y="1551686"/>
                  </a:lnTo>
                  <a:lnTo>
                    <a:pt x="1003096" y="1551686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58790" y="859789"/>
              <a:ext cx="170687" cy="14477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632069" y="463295"/>
              <a:ext cx="875030" cy="1551940"/>
            </a:xfrm>
            <a:custGeom>
              <a:avLst/>
              <a:gdLst/>
              <a:ahLst/>
              <a:cxnLst/>
              <a:rect l="l" t="t" r="r" b="b"/>
              <a:pathLst>
                <a:path w="875029" h="1551939">
                  <a:moveTo>
                    <a:pt x="874776" y="0"/>
                  </a:moveTo>
                  <a:lnTo>
                    <a:pt x="0" y="0"/>
                  </a:lnTo>
                  <a:lnTo>
                    <a:pt x="0" y="1551686"/>
                  </a:lnTo>
                  <a:lnTo>
                    <a:pt x="874776" y="1551686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88684" y="859789"/>
              <a:ext cx="244601" cy="14477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514465" y="463295"/>
              <a:ext cx="1433195" cy="1551940"/>
            </a:xfrm>
            <a:custGeom>
              <a:avLst/>
              <a:gdLst/>
              <a:ahLst/>
              <a:cxnLst/>
              <a:rect l="l" t="t" r="r" b="b"/>
              <a:pathLst>
                <a:path w="1433195" h="1551939">
                  <a:moveTo>
                    <a:pt x="1432813" y="0"/>
                  </a:moveTo>
                  <a:lnTo>
                    <a:pt x="0" y="0"/>
                  </a:lnTo>
                  <a:lnTo>
                    <a:pt x="0" y="1551686"/>
                  </a:lnTo>
                  <a:lnTo>
                    <a:pt x="1432813" y="1551686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99809" y="612647"/>
              <a:ext cx="1255229" cy="14477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7955025" y="463295"/>
              <a:ext cx="1962150" cy="1551940"/>
            </a:xfrm>
            <a:custGeom>
              <a:avLst/>
              <a:gdLst/>
              <a:ahLst/>
              <a:cxnLst/>
              <a:rect l="l" t="t" r="r" b="b"/>
              <a:pathLst>
                <a:path w="1962150" h="1551939">
                  <a:moveTo>
                    <a:pt x="1961642" y="0"/>
                  </a:moveTo>
                  <a:lnTo>
                    <a:pt x="0" y="0"/>
                  </a:lnTo>
                  <a:lnTo>
                    <a:pt x="0" y="1551686"/>
                  </a:lnTo>
                  <a:lnTo>
                    <a:pt x="1961642" y="1551686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019034" y="702818"/>
              <a:ext cx="1495932" cy="14477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43255" y="2021154"/>
              <a:ext cx="396240" cy="776605"/>
            </a:xfrm>
            <a:custGeom>
              <a:avLst/>
              <a:gdLst/>
              <a:ahLst/>
              <a:cxnLst/>
              <a:rect l="l" t="t" r="r" b="b"/>
              <a:pathLst>
                <a:path w="396240" h="776605">
                  <a:moveTo>
                    <a:pt x="396239" y="0"/>
                  </a:moveTo>
                  <a:lnTo>
                    <a:pt x="0" y="0"/>
                  </a:lnTo>
                  <a:lnTo>
                    <a:pt x="0" y="776020"/>
                  </a:lnTo>
                  <a:lnTo>
                    <a:pt x="396239" y="776020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8223" y="2175001"/>
              <a:ext cx="149352" cy="149351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47115" y="2021154"/>
              <a:ext cx="1369060" cy="776605"/>
            </a:xfrm>
            <a:custGeom>
              <a:avLst/>
              <a:gdLst/>
              <a:ahLst/>
              <a:cxnLst/>
              <a:rect l="l" t="t" r="r" b="b"/>
              <a:pathLst>
                <a:path w="1369060" h="776605">
                  <a:moveTo>
                    <a:pt x="1368806" y="0"/>
                  </a:moveTo>
                  <a:lnTo>
                    <a:pt x="0" y="0"/>
                  </a:lnTo>
                  <a:lnTo>
                    <a:pt x="0" y="776020"/>
                  </a:lnTo>
                  <a:lnTo>
                    <a:pt x="1368806" y="776020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70560" y="2216150"/>
              <a:ext cx="650443" cy="144779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922017" y="2021154"/>
              <a:ext cx="2694940" cy="776605"/>
            </a:xfrm>
            <a:custGeom>
              <a:avLst/>
              <a:gdLst/>
              <a:ahLst/>
              <a:cxnLst/>
              <a:rect l="l" t="t" r="r" b="b"/>
              <a:pathLst>
                <a:path w="2694940" h="776605">
                  <a:moveTo>
                    <a:pt x="2694685" y="0"/>
                  </a:moveTo>
                  <a:lnTo>
                    <a:pt x="0" y="0"/>
                  </a:lnTo>
                  <a:lnTo>
                    <a:pt x="0" y="776020"/>
                  </a:lnTo>
                  <a:lnTo>
                    <a:pt x="2694685" y="776020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987550" y="2164334"/>
              <a:ext cx="2168271" cy="144779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622927" y="2021154"/>
              <a:ext cx="1003300" cy="776605"/>
            </a:xfrm>
            <a:custGeom>
              <a:avLst/>
              <a:gdLst/>
              <a:ahLst/>
              <a:cxnLst/>
              <a:rect l="l" t="t" r="r" b="b"/>
              <a:pathLst>
                <a:path w="1003300" h="776605">
                  <a:moveTo>
                    <a:pt x="1003096" y="0"/>
                  </a:moveTo>
                  <a:lnTo>
                    <a:pt x="0" y="0"/>
                  </a:lnTo>
                  <a:lnTo>
                    <a:pt x="0" y="776020"/>
                  </a:lnTo>
                  <a:lnTo>
                    <a:pt x="1003096" y="776020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058790" y="2171953"/>
              <a:ext cx="170687" cy="144779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5632069" y="2021154"/>
              <a:ext cx="875030" cy="776605"/>
            </a:xfrm>
            <a:custGeom>
              <a:avLst/>
              <a:gdLst/>
              <a:ahLst/>
              <a:cxnLst/>
              <a:rect l="l" t="t" r="r" b="b"/>
              <a:pathLst>
                <a:path w="875029" h="776605">
                  <a:moveTo>
                    <a:pt x="874776" y="0"/>
                  </a:moveTo>
                  <a:lnTo>
                    <a:pt x="0" y="0"/>
                  </a:lnTo>
                  <a:lnTo>
                    <a:pt x="0" y="776020"/>
                  </a:lnTo>
                  <a:lnTo>
                    <a:pt x="874776" y="776020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988684" y="2171953"/>
              <a:ext cx="244601" cy="144779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6514465" y="2021154"/>
              <a:ext cx="1433195" cy="776605"/>
            </a:xfrm>
            <a:custGeom>
              <a:avLst/>
              <a:gdLst/>
              <a:ahLst/>
              <a:cxnLst/>
              <a:rect l="l" t="t" r="r" b="b"/>
              <a:pathLst>
                <a:path w="1433195" h="776605">
                  <a:moveTo>
                    <a:pt x="1432813" y="0"/>
                  </a:moveTo>
                  <a:lnTo>
                    <a:pt x="0" y="0"/>
                  </a:lnTo>
                  <a:lnTo>
                    <a:pt x="0" y="776020"/>
                  </a:lnTo>
                  <a:lnTo>
                    <a:pt x="1432813" y="776020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599809" y="2170429"/>
              <a:ext cx="969962" cy="144779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7955025" y="2021154"/>
              <a:ext cx="1962150" cy="776605"/>
            </a:xfrm>
            <a:custGeom>
              <a:avLst/>
              <a:gdLst/>
              <a:ahLst/>
              <a:cxnLst/>
              <a:rect l="l" t="t" r="r" b="b"/>
              <a:pathLst>
                <a:path w="1962150" h="776605">
                  <a:moveTo>
                    <a:pt x="1961642" y="0"/>
                  </a:moveTo>
                  <a:lnTo>
                    <a:pt x="0" y="0"/>
                  </a:lnTo>
                  <a:lnTo>
                    <a:pt x="0" y="776020"/>
                  </a:lnTo>
                  <a:lnTo>
                    <a:pt x="1961642" y="776020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019034" y="2168906"/>
              <a:ext cx="1716658" cy="144779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143255" y="2803270"/>
              <a:ext cx="396240" cy="722630"/>
            </a:xfrm>
            <a:custGeom>
              <a:avLst/>
              <a:gdLst/>
              <a:ahLst/>
              <a:cxnLst/>
              <a:rect l="l" t="t" r="r" b="b"/>
              <a:pathLst>
                <a:path w="396240" h="722629">
                  <a:moveTo>
                    <a:pt x="396239" y="0"/>
                  </a:moveTo>
                  <a:lnTo>
                    <a:pt x="0" y="0"/>
                  </a:lnTo>
                  <a:lnTo>
                    <a:pt x="0" y="722376"/>
                  </a:lnTo>
                  <a:lnTo>
                    <a:pt x="396239" y="722376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68223" y="2960243"/>
              <a:ext cx="149352" cy="149351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547115" y="2803270"/>
              <a:ext cx="1369060" cy="722630"/>
            </a:xfrm>
            <a:custGeom>
              <a:avLst/>
              <a:gdLst/>
              <a:ahLst/>
              <a:cxnLst/>
              <a:rect l="l" t="t" r="r" b="b"/>
              <a:pathLst>
                <a:path w="1369060" h="722629">
                  <a:moveTo>
                    <a:pt x="1368806" y="0"/>
                  </a:moveTo>
                  <a:lnTo>
                    <a:pt x="0" y="0"/>
                  </a:lnTo>
                  <a:lnTo>
                    <a:pt x="0" y="722376"/>
                  </a:lnTo>
                  <a:lnTo>
                    <a:pt x="1368806" y="722376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70560" y="2946526"/>
              <a:ext cx="926236" cy="144779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1922017" y="2803270"/>
              <a:ext cx="2694940" cy="722630"/>
            </a:xfrm>
            <a:custGeom>
              <a:avLst/>
              <a:gdLst/>
              <a:ahLst/>
              <a:cxnLst/>
              <a:rect l="l" t="t" r="r" b="b"/>
              <a:pathLst>
                <a:path w="2694940" h="722629">
                  <a:moveTo>
                    <a:pt x="2694685" y="0"/>
                  </a:moveTo>
                  <a:lnTo>
                    <a:pt x="0" y="0"/>
                  </a:lnTo>
                  <a:lnTo>
                    <a:pt x="0" y="722376"/>
                  </a:lnTo>
                  <a:lnTo>
                    <a:pt x="2694685" y="722376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987550" y="2946526"/>
              <a:ext cx="2218690" cy="144779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4622927" y="2803270"/>
              <a:ext cx="1003300" cy="722630"/>
            </a:xfrm>
            <a:custGeom>
              <a:avLst/>
              <a:gdLst/>
              <a:ahLst/>
              <a:cxnLst/>
              <a:rect l="l" t="t" r="r" b="b"/>
              <a:pathLst>
                <a:path w="1003300" h="722629">
                  <a:moveTo>
                    <a:pt x="1003096" y="0"/>
                  </a:moveTo>
                  <a:lnTo>
                    <a:pt x="0" y="0"/>
                  </a:lnTo>
                  <a:lnTo>
                    <a:pt x="0" y="722376"/>
                  </a:lnTo>
                  <a:lnTo>
                    <a:pt x="1003096" y="722376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058790" y="2955670"/>
              <a:ext cx="170687" cy="144779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5632069" y="2803270"/>
              <a:ext cx="875030" cy="722630"/>
            </a:xfrm>
            <a:custGeom>
              <a:avLst/>
              <a:gdLst/>
              <a:ahLst/>
              <a:cxnLst/>
              <a:rect l="l" t="t" r="r" b="b"/>
              <a:pathLst>
                <a:path w="875029" h="722629">
                  <a:moveTo>
                    <a:pt x="874776" y="0"/>
                  </a:moveTo>
                  <a:lnTo>
                    <a:pt x="0" y="0"/>
                  </a:lnTo>
                  <a:lnTo>
                    <a:pt x="0" y="722376"/>
                  </a:lnTo>
                  <a:lnTo>
                    <a:pt x="874776" y="722376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988684" y="2955670"/>
              <a:ext cx="244601" cy="144779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6514465" y="2803270"/>
              <a:ext cx="1433195" cy="722630"/>
            </a:xfrm>
            <a:custGeom>
              <a:avLst/>
              <a:gdLst/>
              <a:ahLst/>
              <a:cxnLst/>
              <a:rect l="l" t="t" r="r" b="b"/>
              <a:pathLst>
                <a:path w="1433195" h="722629">
                  <a:moveTo>
                    <a:pt x="1432813" y="0"/>
                  </a:moveTo>
                  <a:lnTo>
                    <a:pt x="0" y="0"/>
                  </a:lnTo>
                  <a:lnTo>
                    <a:pt x="0" y="722376"/>
                  </a:lnTo>
                  <a:lnTo>
                    <a:pt x="1432813" y="722376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599809" y="2832226"/>
              <a:ext cx="969962" cy="144779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7955025" y="2803270"/>
              <a:ext cx="1962150" cy="722630"/>
            </a:xfrm>
            <a:custGeom>
              <a:avLst/>
              <a:gdLst/>
              <a:ahLst/>
              <a:cxnLst/>
              <a:rect l="l" t="t" r="r" b="b"/>
              <a:pathLst>
                <a:path w="1962150" h="722629">
                  <a:moveTo>
                    <a:pt x="1961642" y="0"/>
                  </a:moveTo>
                  <a:lnTo>
                    <a:pt x="0" y="0"/>
                  </a:lnTo>
                  <a:lnTo>
                    <a:pt x="0" y="722376"/>
                  </a:lnTo>
                  <a:lnTo>
                    <a:pt x="1961642" y="722376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8019034" y="2905378"/>
              <a:ext cx="1055281" cy="144779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43255" y="3531692"/>
              <a:ext cx="396240" cy="1157605"/>
            </a:xfrm>
            <a:custGeom>
              <a:avLst/>
              <a:gdLst/>
              <a:ahLst/>
              <a:cxnLst/>
              <a:rect l="l" t="t" r="r" b="b"/>
              <a:pathLst>
                <a:path w="396240" h="1157604">
                  <a:moveTo>
                    <a:pt x="396239" y="0"/>
                  </a:moveTo>
                  <a:lnTo>
                    <a:pt x="0" y="0"/>
                  </a:lnTo>
                  <a:lnTo>
                    <a:pt x="0" y="1157020"/>
                  </a:lnTo>
                  <a:lnTo>
                    <a:pt x="396239" y="1157020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27075" y="3915791"/>
              <a:ext cx="149352" cy="149351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547115" y="3531692"/>
              <a:ext cx="1369060" cy="1157605"/>
            </a:xfrm>
            <a:custGeom>
              <a:avLst/>
              <a:gdLst/>
              <a:ahLst/>
              <a:cxnLst/>
              <a:rect l="l" t="t" r="r" b="b"/>
              <a:pathLst>
                <a:path w="1369060" h="1157604">
                  <a:moveTo>
                    <a:pt x="1368806" y="0"/>
                  </a:moveTo>
                  <a:lnTo>
                    <a:pt x="0" y="0"/>
                  </a:lnTo>
                  <a:lnTo>
                    <a:pt x="0" y="1157020"/>
                  </a:lnTo>
                  <a:lnTo>
                    <a:pt x="1368806" y="1157020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73607" y="3674998"/>
              <a:ext cx="916546" cy="144779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1922017" y="3531692"/>
              <a:ext cx="2694940" cy="1157605"/>
            </a:xfrm>
            <a:custGeom>
              <a:avLst/>
              <a:gdLst/>
              <a:ahLst/>
              <a:cxnLst/>
              <a:rect l="l" t="t" r="r" b="b"/>
              <a:pathLst>
                <a:path w="2694940" h="1157604">
                  <a:moveTo>
                    <a:pt x="2694685" y="0"/>
                  </a:moveTo>
                  <a:lnTo>
                    <a:pt x="0" y="0"/>
                  </a:lnTo>
                  <a:lnTo>
                    <a:pt x="0" y="1157020"/>
                  </a:lnTo>
                  <a:lnTo>
                    <a:pt x="2694685" y="1157020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987550" y="3674998"/>
              <a:ext cx="2509266" cy="144779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4622927" y="3531692"/>
              <a:ext cx="1003300" cy="1157605"/>
            </a:xfrm>
            <a:custGeom>
              <a:avLst/>
              <a:gdLst/>
              <a:ahLst/>
              <a:cxnLst/>
              <a:rect l="l" t="t" r="r" b="b"/>
              <a:pathLst>
                <a:path w="1003300" h="1157604">
                  <a:moveTo>
                    <a:pt x="1003096" y="0"/>
                  </a:moveTo>
                  <a:lnTo>
                    <a:pt x="0" y="0"/>
                  </a:lnTo>
                  <a:lnTo>
                    <a:pt x="0" y="1157020"/>
                  </a:lnTo>
                  <a:lnTo>
                    <a:pt x="1003096" y="1157020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057266" y="3836542"/>
              <a:ext cx="170687" cy="144779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5632069" y="3531692"/>
              <a:ext cx="875030" cy="1157605"/>
            </a:xfrm>
            <a:custGeom>
              <a:avLst/>
              <a:gdLst/>
              <a:ahLst/>
              <a:cxnLst/>
              <a:rect l="l" t="t" r="r" b="b"/>
              <a:pathLst>
                <a:path w="875029" h="1157604">
                  <a:moveTo>
                    <a:pt x="874776" y="0"/>
                  </a:moveTo>
                  <a:lnTo>
                    <a:pt x="0" y="0"/>
                  </a:lnTo>
                  <a:lnTo>
                    <a:pt x="0" y="1157020"/>
                  </a:lnTo>
                  <a:lnTo>
                    <a:pt x="874776" y="1157020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991733" y="3836542"/>
              <a:ext cx="244601" cy="144779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6514465" y="3531692"/>
              <a:ext cx="1433195" cy="1157605"/>
            </a:xfrm>
            <a:custGeom>
              <a:avLst/>
              <a:gdLst/>
              <a:ahLst/>
              <a:cxnLst/>
              <a:rect l="l" t="t" r="r" b="b"/>
              <a:pathLst>
                <a:path w="1433195" h="1157604">
                  <a:moveTo>
                    <a:pt x="1432813" y="0"/>
                  </a:moveTo>
                  <a:lnTo>
                    <a:pt x="0" y="0"/>
                  </a:lnTo>
                  <a:lnTo>
                    <a:pt x="0" y="1157020"/>
                  </a:lnTo>
                  <a:lnTo>
                    <a:pt x="1432813" y="1157020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636384" y="3790823"/>
              <a:ext cx="969962" cy="144779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955025" y="3531692"/>
              <a:ext cx="1962150" cy="1157605"/>
            </a:xfrm>
            <a:custGeom>
              <a:avLst/>
              <a:gdLst/>
              <a:ahLst/>
              <a:cxnLst/>
              <a:rect l="l" t="t" r="r" b="b"/>
              <a:pathLst>
                <a:path w="1962150" h="1157604">
                  <a:moveTo>
                    <a:pt x="1961642" y="0"/>
                  </a:moveTo>
                  <a:lnTo>
                    <a:pt x="0" y="0"/>
                  </a:lnTo>
                  <a:lnTo>
                    <a:pt x="0" y="1157020"/>
                  </a:lnTo>
                  <a:lnTo>
                    <a:pt x="1961642" y="1157020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8019034" y="3688715"/>
              <a:ext cx="1707133" cy="144779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143255" y="4694809"/>
              <a:ext cx="396240" cy="733425"/>
            </a:xfrm>
            <a:custGeom>
              <a:avLst/>
              <a:gdLst/>
              <a:ahLst/>
              <a:cxnLst/>
              <a:rect l="l" t="t" r="r" b="b"/>
              <a:pathLst>
                <a:path w="396240" h="733425">
                  <a:moveTo>
                    <a:pt x="396239" y="0"/>
                  </a:moveTo>
                  <a:lnTo>
                    <a:pt x="0" y="0"/>
                  </a:lnTo>
                  <a:lnTo>
                    <a:pt x="0" y="733044"/>
                  </a:lnTo>
                  <a:lnTo>
                    <a:pt x="396239" y="733044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27075" y="4959985"/>
              <a:ext cx="224027" cy="149351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547115" y="4694809"/>
              <a:ext cx="1369060" cy="733425"/>
            </a:xfrm>
            <a:custGeom>
              <a:avLst/>
              <a:gdLst/>
              <a:ahLst/>
              <a:cxnLst/>
              <a:rect l="l" t="t" r="r" b="b"/>
              <a:pathLst>
                <a:path w="1369060" h="733425">
                  <a:moveTo>
                    <a:pt x="1368806" y="0"/>
                  </a:moveTo>
                  <a:lnTo>
                    <a:pt x="0" y="0"/>
                  </a:lnTo>
                  <a:lnTo>
                    <a:pt x="0" y="733044"/>
                  </a:lnTo>
                  <a:lnTo>
                    <a:pt x="1368806" y="733044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73607" y="4838065"/>
              <a:ext cx="1153045" cy="144780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1922017" y="4694809"/>
              <a:ext cx="2694940" cy="733425"/>
            </a:xfrm>
            <a:custGeom>
              <a:avLst/>
              <a:gdLst/>
              <a:ahLst/>
              <a:cxnLst/>
              <a:rect l="l" t="t" r="r" b="b"/>
              <a:pathLst>
                <a:path w="2694940" h="733425">
                  <a:moveTo>
                    <a:pt x="2694685" y="0"/>
                  </a:moveTo>
                  <a:lnTo>
                    <a:pt x="0" y="0"/>
                  </a:lnTo>
                  <a:lnTo>
                    <a:pt x="0" y="733044"/>
                  </a:lnTo>
                  <a:lnTo>
                    <a:pt x="2694685" y="733044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987550" y="4838065"/>
              <a:ext cx="2368804" cy="144780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4622927" y="4694809"/>
              <a:ext cx="1003300" cy="733425"/>
            </a:xfrm>
            <a:custGeom>
              <a:avLst/>
              <a:gdLst/>
              <a:ahLst/>
              <a:cxnLst/>
              <a:rect l="l" t="t" r="r" b="b"/>
              <a:pathLst>
                <a:path w="1003300" h="733425">
                  <a:moveTo>
                    <a:pt x="1003096" y="0"/>
                  </a:moveTo>
                  <a:lnTo>
                    <a:pt x="0" y="0"/>
                  </a:lnTo>
                  <a:lnTo>
                    <a:pt x="0" y="733044"/>
                  </a:lnTo>
                  <a:lnTo>
                    <a:pt x="1003096" y="733044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057266" y="4958461"/>
              <a:ext cx="170687" cy="144780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5632069" y="4694809"/>
              <a:ext cx="875030" cy="733425"/>
            </a:xfrm>
            <a:custGeom>
              <a:avLst/>
              <a:gdLst/>
              <a:ahLst/>
              <a:cxnLst/>
              <a:rect l="l" t="t" r="r" b="b"/>
              <a:pathLst>
                <a:path w="875029" h="733425">
                  <a:moveTo>
                    <a:pt x="874776" y="0"/>
                  </a:moveTo>
                  <a:lnTo>
                    <a:pt x="0" y="0"/>
                  </a:lnTo>
                  <a:lnTo>
                    <a:pt x="0" y="733044"/>
                  </a:lnTo>
                  <a:lnTo>
                    <a:pt x="874776" y="733044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991733" y="4958461"/>
              <a:ext cx="244601" cy="144780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6514465" y="4694809"/>
              <a:ext cx="1433195" cy="733425"/>
            </a:xfrm>
            <a:custGeom>
              <a:avLst/>
              <a:gdLst/>
              <a:ahLst/>
              <a:cxnLst/>
              <a:rect l="l" t="t" r="r" b="b"/>
              <a:pathLst>
                <a:path w="1433195" h="733425">
                  <a:moveTo>
                    <a:pt x="1432813" y="0"/>
                  </a:moveTo>
                  <a:lnTo>
                    <a:pt x="0" y="0"/>
                  </a:lnTo>
                  <a:lnTo>
                    <a:pt x="0" y="733044"/>
                  </a:lnTo>
                  <a:lnTo>
                    <a:pt x="1432813" y="733044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636384" y="4991988"/>
              <a:ext cx="969962" cy="144780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7955025" y="4694809"/>
              <a:ext cx="1962150" cy="733425"/>
            </a:xfrm>
            <a:custGeom>
              <a:avLst/>
              <a:gdLst/>
              <a:ahLst/>
              <a:cxnLst/>
              <a:rect l="l" t="t" r="r" b="b"/>
              <a:pathLst>
                <a:path w="1962150" h="733425">
                  <a:moveTo>
                    <a:pt x="1961642" y="0"/>
                  </a:moveTo>
                  <a:lnTo>
                    <a:pt x="0" y="0"/>
                  </a:lnTo>
                  <a:lnTo>
                    <a:pt x="0" y="733044"/>
                  </a:lnTo>
                  <a:lnTo>
                    <a:pt x="1961642" y="733044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8073898" y="4848732"/>
              <a:ext cx="1402969" cy="144780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143255" y="5434025"/>
              <a:ext cx="396240" cy="1482090"/>
            </a:xfrm>
            <a:custGeom>
              <a:avLst/>
              <a:gdLst/>
              <a:ahLst/>
              <a:cxnLst/>
              <a:rect l="l" t="t" r="r" b="b"/>
              <a:pathLst>
                <a:path w="396240" h="1482090">
                  <a:moveTo>
                    <a:pt x="396239" y="0"/>
                  </a:moveTo>
                  <a:lnTo>
                    <a:pt x="0" y="0"/>
                  </a:lnTo>
                  <a:lnTo>
                    <a:pt x="0" y="1481582"/>
                  </a:lnTo>
                  <a:lnTo>
                    <a:pt x="396239" y="1481582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08787" y="5854954"/>
              <a:ext cx="224027" cy="149351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547115" y="5434025"/>
              <a:ext cx="1369060" cy="1482090"/>
            </a:xfrm>
            <a:custGeom>
              <a:avLst/>
              <a:gdLst/>
              <a:ahLst/>
              <a:cxnLst/>
              <a:rect l="l" t="t" r="r" b="b"/>
              <a:pathLst>
                <a:path w="1369060" h="1482090">
                  <a:moveTo>
                    <a:pt x="1368806" y="0"/>
                  </a:moveTo>
                  <a:lnTo>
                    <a:pt x="0" y="0"/>
                  </a:lnTo>
                  <a:lnTo>
                    <a:pt x="0" y="1481582"/>
                  </a:lnTo>
                  <a:lnTo>
                    <a:pt x="1368806" y="1481582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" name="object 76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73607" y="5871717"/>
              <a:ext cx="1045641" cy="144780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1922017" y="5434025"/>
              <a:ext cx="2694940" cy="1482090"/>
            </a:xfrm>
            <a:custGeom>
              <a:avLst/>
              <a:gdLst/>
              <a:ahLst/>
              <a:cxnLst/>
              <a:rect l="l" t="t" r="r" b="b"/>
              <a:pathLst>
                <a:path w="2694940" h="1482090">
                  <a:moveTo>
                    <a:pt x="2694685" y="0"/>
                  </a:moveTo>
                  <a:lnTo>
                    <a:pt x="0" y="0"/>
                  </a:lnTo>
                  <a:lnTo>
                    <a:pt x="0" y="1481582"/>
                  </a:lnTo>
                  <a:lnTo>
                    <a:pt x="2694685" y="1481582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987550" y="5691886"/>
              <a:ext cx="2388743" cy="144780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4622927" y="5434025"/>
              <a:ext cx="1003300" cy="1482090"/>
            </a:xfrm>
            <a:custGeom>
              <a:avLst/>
              <a:gdLst/>
              <a:ahLst/>
              <a:cxnLst/>
              <a:rect l="l" t="t" r="r" b="b"/>
              <a:pathLst>
                <a:path w="1003300" h="1482090">
                  <a:moveTo>
                    <a:pt x="1003096" y="0"/>
                  </a:moveTo>
                  <a:lnTo>
                    <a:pt x="0" y="0"/>
                  </a:lnTo>
                  <a:lnTo>
                    <a:pt x="0" y="1481582"/>
                  </a:lnTo>
                  <a:lnTo>
                    <a:pt x="1003096" y="1481582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028310" y="5736081"/>
              <a:ext cx="170687" cy="144780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5632069" y="5434025"/>
              <a:ext cx="875030" cy="1482090"/>
            </a:xfrm>
            <a:custGeom>
              <a:avLst/>
              <a:gdLst/>
              <a:ahLst/>
              <a:cxnLst/>
              <a:rect l="l" t="t" r="r" b="b"/>
              <a:pathLst>
                <a:path w="875029" h="1482090">
                  <a:moveTo>
                    <a:pt x="874776" y="0"/>
                  </a:moveTo>
                  <a:lnTo>
                    <a:pt x="0" y="0"/>
                  </a:lnTo>
                  <a:lnTo>
                    <a:pt x="0" y="1481582"/>
                  </a:lnTo>
                  <a:lnTo>
                    <a:pt x="874776" y="1481582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2" name="object 8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991733" y="5736081"/>
              <a:ext cx="244601" cy="144780"/>
            </a:xfrm>
            <a:prstGeom prst="rect">
              <a:avLst/>
            </a:prstGeom>
          </p:spPr>
        </p:pic>
        <p:sp>
          <p:nvSpPr>
            <p:cNvPr id="83" name="object 83"/>
            <p:cNvSpPr/>
            <p:nvPr/>
          </p:nvSpPr>
          <p:spPr>
            <a:xfrm>
              <a:off x="6514465" y="5434025"/>
              <a:ext cx="1433195" cy="1482090"/>
            </a:xfrm>
            <a:custGeom>
              <a:avLst/>
              <a:gdLst/>
              <a:ahLst/>
              <a:cxnLst/>
              <a:rect l="l" t="t" r="r" b="b"/>
              <a:pathLst>
                <a:path w="1433195" h="1482090">
                  <a:moveTo>
                    <a:pt x="1432813" y="0"/>
                  </a:moveTo>
                  <a:lnTo>
                    <a:pt x="0" y="0"/>
                  </a:lnTo>
                  <a:lnTo>
                    <a:pt x="0" y="1481582"/>
                  </a:lnTo>
                  <a:lnTo>
                    <a:pt x="1432813" y="1481582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6636384" y="5733034"/>
              <a:ext cx="1235557" cy="144780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7955025" y="5434025"/>
              <a:ext cx="1962150" cy="1482090"/>
            </a:xfrm>
            <a:custGeom>
              <a:avLst/>
              <a:gdLst/>
              <a:ahLst/>
              <a:cxnLst/>
              <a:rect l="l" t="t" r="r" b="b"/>
              <a:pathLst>
                <a:path w="1962150" h="1482090">
                  <a:moveTo>
                    <a:pt x="1961642" y="0"/>
                  </a:moveTo>
                  <a:lnTo>
                    <a:pt x="0" y="0"/>
                  </a:lnTo>
                  <a:lnTo>
                    <a:pt x="0" y="1481582"/>
                  </a:lnTo>
                  <a:lnTo>
                    <a:pt x="1961642" y="1481582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8073898" y="5542153"/>
              <a:ext cx="1534922" cy="144780"/>
            </a:xfrm>
            <a:prstGeom prst="rect">
              <a:avLst/>
            </a:prstGeom>
          </p:spPr>
        </p:pic>
      </p:grpSp>
      <p:graphicFrame>
        <p:nvGraphicFramePr>
          <p:cNvPr id="87" name="object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647493"/>
              </p:ext>
            </p:extLst>
          </p:nvPr>
        </p:nvGraphicFramePr>
        <p:xfrm>
          <a:off x="137160" y="457200"/>
          <a:ext cx="9778361" cy="6456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"/>
                <a:gridCol w="1376680"/>
                <a:gridCol w="2699385"/>
                <a:gridCol w="1009014"/>
                <a:gridCol w="882014"/>
                <a:gridCol w="1440179"/>
                <a:gridCol w="1967229"/>
              </a:tblGrid>
              <a:tr h="155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781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728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162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738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4871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88" name="object 88"/>
          <p:cNvGrpSpPr/>
          <p:nvPr/>
        </p:nvGrpSpPr>
        <p:grpSpPr>
          <a:xfrm>
            <a:off x="670559" y="847597"/>
            <a:ext cx="1126642" cy="434340"/>
            <a:chOff x="670559" y="847597"/>
            <a:chExt cx="1126642" cy="434340"/>
          </a:xfrm>
        </p:grpSpPr>
        <p:pic>
          <p:nvPicPr>
            <p:cNvPr id="89" name="object 89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670559" y="847597"/>
              <a:ext cx="606933" cy="144779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670559" y="992377"/>
              <a:ext cx="769734" cy="144779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670559" y="1137157"/>
              <a:ext cx="1126642" cy="144780"/>
            </a:xfrm>
            <a:prstGeom prst="rect">
              <a:avLst/>
            </a:prstGeom>
          </p:spPr>
        </p:pic>
      </p:grpSp>
      <p:pic>
        <p:nvPicPr>
          <p:cNvPr id="97" name="object 97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1987550" y="911605"/>
            <a:ext cx="780503" cy="144779"/>
          </a:xfrm>
          <a:prstGeom prst="rect">
            <a:avLst/>
          </a:prstGeom>
        </p:spPr>
      </p:pic>
      <p:grpSp>
        <p:nvGrpSpPr>
          <p:cNvPr id="98" name="object 98"/>
          <p:cNvGrpSpPr/>
          <p:nvPr/>
        </p:nvGrpSpPr>
        <p:grpSpPr>
          <a:xfrm>
            <a:off x="6599808" y="757681"/>
            <a:ext cx="924560" cy="289560"/>
            <a:chOff x="6599808" y="757681"/>
            <a:chExt cx="924560" cy="289560"/>
          </a:xfrm>
        </p:grpSpPr>
        <p:pic>
          <p:nvPicPr>
            <p:cNvPr id="99" name="object 99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6599808" y="757681"/>
              <a:ext cx="924191" cy="144779"/>
            </a:xfrm>
            <a:prstGeom prst="rect">
              <a:avLst/>
            </a:prstGeom>
          </p:spPr>
        </p:pic>
        <p:pic>
          <p:nvPicPr>
            <p:cNvPr id="100" name="object 100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6599808" y="902461"/>
              <a:ext cx="832103" cy="144779"/>
            </a:xfrm>
            <a:prstGeom prst="rect">
              <a:avLst/>
            </a:prstGeom>
          </p:spPr>
        </p:pic>
      </p:grpSp>
      <p:grpSp>
        <p:nvGrpSpPr>
          <p:cNvPr id="101" name="object 101"/>
          <p:cNvGrpSpPr/>
          <p:nvPr/>
        </p:nvGrpSpPr>
        <p:grpSpPr>
          <a:xfrm>
            <a:off x="8019033" y="847597"/>
            <a:ext cx="1545590" cy="579120"/>
            <a:chOff x="8019033" y="847597"/>
            <a:chExt cx="1545590" cy="579120"/>
          </a:xfrm>
        </p:grpSpPr>
        <p:pic>
          <p:nvPicPr>
            <p:cNvPr id="102" name="object 102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8019033" y="847597"/>
              <a:ext cx="1359789" cy="144779"/>
            </a:xfrm>
            <a:prstGeom prst="rect">
              <a:avLst/>
            </a:prstGeom>
          </p:spPr>
        </p:pic>
        <p:pic>
          <p:nvPicPr>
            <p:cNvPr id="103" name="object 103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8019033" y="992377"/>
              <a:ext cx="1249438" cy="144779"/>
            </a:xfrm>
            <a:prstGeom prst="rect">
              <a:avLst/>
            </a:prstGeom>
          </p:spPr>
        </p:pic>
        <p:pic>
          <p:nvPicPr>
            <p:cNvPr id="104" name="object 104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8019033" y="1137157"/>
              <a:ext cx="1425828" cy="144780"/>
            </a:xfrm>
            <a:prstGeom prst="rect">
              <a:avLst/>
            </a:prstGeom>
          </p:spPr>
        </p:pic>
        <p:pic>
          <p:nvPicPr>
            <p:cNvPr id="105" name="object 105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8019033" y="1281937"/>
              <a:ext cx="1545590" cy="144779"/>
            </a:xfrm>
            <a:prstGeom prst="rect">
              <a:avLst/>
            </a:prstGeom>
          </p:spPr>
        </p:pic>
      </p:grpSp>
      <p:grpSp>
        <p:nvGrpSpPr>
          <p:cNvPr id="106" name="object 106"/>
          <p:cNvGrpSpPr/>
          <p:nvPr/>
        </p:nvGrpSpPr>
        <p:grpSpPr>
          <a:xfrm>
            <a:off x="670559" y="2361310"/>
            <a:ext cx="758825" cy="434340"/>
            <a:chOff x="670559" y="2361310"/>
            <a:chExt cx="758825" cy="434340"/>
          </a:xfrm>
        </p:grpSpPr>
        <p:pic>
          <p:nvPicPr>
            <p:cNvPr id="107" name="object 107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670559" y="2361310"/>
              <a:ext cx="741489" cy="144779"/>
            </a:xfrm>
            <a:prstGeom prst="rect">
              <a:avLst/>
            </a:prstGeom>
          </p:spPr>
        </p:pic>
        <p:pic>
          <p:nvPicPr>
            <p:cNvPr id="108" name="object 108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670559" y="2506090"/>
              <a:ext cx="758253" cy="144779"/>
            </a:xfrm>
            <a:prstGeom prst="rect">
              <a:avLst/>
            </a:prstGeom>
          </p:spPr>
        </p:pic>
        <p:pic>
          <p:nvPicPr>
            <p:cNvPr id="109" name="object 109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670559" y="2650870"/>
              <a:ext cx="668337" cy="144779"/>
            </a:xfrm>
            <a:prstGeom prst="rect">
              <a:avLst/>
            </a:prstGeom>
          </p:spPr>
        </p:pic>
      </p:grpSp>
      <p:pic>
        <p:nvPicPr>
          <p:cNvPr id="110" name="object 110"/>
          <p:cNvPicPr/>
          <p:nvPr/>
        </p:nvPicPr>
        <p:blipFill>
          <a:blip r:embed="rId46" cstate="print"/>
          <a:stretch>
            <a:fillRect/>
          </a:stretch>
        </p:blipFill>
        <p:spPr>
          <a:xfrm>
            <a:off x="1987550" y="2309495"/>
            <a:ext cx="1291589" cy="144779"/>
          </a:xfrm>
          <a:prstGeom prst="rect">
            <a:avLst/>
          </a:prstGeom>
        </p:spPr>
      </p:pic>
      <p:pic>
        <p:nvPicPr>
          <p:cNvPr id="111" name="object 111"/>
          <p:cNvPicPr/>
          <p:nvPr/>
        </p:nvPicPr>
        <p:blipFill>
          <a:blip r:embed="rId47" cstate="print"/>
          <a:stretch>
            <a:fillRect/>
          </a:stretch>
        </p:blipFill>
        <p:spPr>
          <a:xfrm>
            <a:off x="6599808" y="2320163"/>
            <a:ext cx="704430" cy="144779"/>
          </a:xfrm>
          <a:prstGeom prst="rect">
            <a:avLst/>
          </a:prstGeom>
        </p:spPr>
      </p:pic>
      <p:pic>
        <p:nvPicPr>
          <p:cNvPr id="112" name="object 112"/>
          <p:cNvPicPr/>
          <p:nvPr/>
        </p:nvPicPr>
        <p:blipFill>
          <a:blip r:embed="rId48" cstate="print"/>
          <a:stretch>
            <a:fillRect/>
          </a:stretch>
        </p:blipFill>
        <p:spPr>
          <a:xfrm>
            <a:off x="8019033" y="2317114"/>
            <a:ext cx="1456944" cy="144779"/>
          </a:xfrm>
          <a:prstGeom prst="rect">
            <a:avLst/>
          </a:prstGeom>
        </p:spPr>
      </p:pic>
      <p:grpSp>
        <p:nvGrpSpPr>
          <p:cNvPr id="113" name="object 113"/>
          <p:cNvGrpSpPr/>
          <p:nvPr/>
        </p:nvGrpSpPr>
        <p:grpSpPr>
          <a:xfrm>
            <a:off x="670559" y="3089782"/>
            <a:ext cx="1113790" cy="434340"/>
            <a:chOff x="670559" y="3089782"/>
            <a:chExt cx="1113790" cy="434340"/>
          </a:xfrm>
        </p:grpSpPr>
        <p:pic>
          <p:nvPicPr>
            <p:cNvPr id="114" name="object 114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670559" y="3089782"/>
              <a:ext cx="1113637" cy="144779"/>
            </a:xfrm>
            <a:prstGeom prst="rect">
              <a:avLst/>
            </a:prstGeom>
          </p:spPr>
        </p:pic>
        <p:pic>
          <p:nvPicPr>
            <p:cNvPr id="115" name="object 115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670559" y="3234562"/>
              <a:ext cx="850722" cy="144779"/>
            </a:xfrm>
            <a:prstGeom prst="rect">
              <a:avLst/>
            </a:prstGeom>
          </p:spPr>
        </p:pic>
        <p:pic>
          <p:nvPicPr>
            <p:cNvPr id="116" name="object 116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670559" y="3379342"/>
              <a:ext cx="1017066" cy="144779"/>
            </a:xfrm>
            <a:prstGeom prst="rect">
              <a:avLst/>
            </a:prstGeom>
          </p:spPr>
        </p:pic>
      </p:grpSp>
      <p:grpSp>
        <p:nvGrpSpPr>
          <p:cNvPr id="117" name="object 117"/>
          <p:cNvGrpSpPr/>
          <p:nvPr/>
        </p:nvGrpSpPr>
        <p:grpSpPr>
          <a:xfrm>
            <a:off x="1987550" y="3089782"/>
            <a:ext cx="2553970" cy="289560"/>
            <a:chOff x="1987550" y="3089782"/>
            <a:chExt cx="2553970" cy="289560"/>
          </a:xfrm>
        </p:grpSpPr>
        <p:pic>
          <p:nvPicPr>
            <p:cNvPr id="118" name="object 118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1987550" y="3089782"/>
              <a:ext cx="2553716" cy="144779"/>
            </a:xfrm>
            <a:prstGeom prst="rect">
              <a:avLst/>
            </a:prstGeom>
          </p:spPr>
        </p:pic>
        <p:pic>
          <p:nvPicPr>
            <p:cNvPr id="119" name="object 119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1987550" y="3234562"/>
              <a:ext cx="2149982" cy="144779"/>
            </a:xfrm>
            <a:prstGeom prst="rect">
              <a:avLst/>
            </a:prstGeom>
          </p:spPr>
        </p:pic>
      </p:grpSp>
      <p:pic>
        <p:nvPicPr>
          <p:cNvPr id="120" name="object 120"/>
          <p:cNvPicPr/>
          <p:nvPr/>
        </p:nvPicPr>
        <p:blipFill>
          <a:blip r:embed="rId47" cstate="print"/>
          <a:stretch>
            <a:fillRect/>
          </a:stretch>
        </p:blipFill>
        <p:spPr>
          <a:xfrm>
            <a:off x="6599808" y="2975482"/>
            <a:ext cx="704430" cy="144779"/>
          </a:xfrm>
          <a:prstGeom prst="rect">
            <a:avLst/>
          </a:prstGeom>
        </p:spPr>
      </p:pic>
      <p:grpSp>
        <p:nvGrpSpPr>
          <p:cNvPr id="121" name="object 121"/>
          <p:cNvGrpSpPr/>
          <p:nvPr/>
        </p:nvGrpSpPr>
        <p:grpSpPr>
          <a:xfrm>
            <a:off x="8019033" y="3048635"/>
            <a:ext cx="1655445" cy="289560"/>
            <a:chOff x="8019033" y="3048635"/>
            <a:chExt cx="1655445" cy="289560"/>
          </a:xfrm>
        </p:grpSpPr>
        <p:pic>
          <p:nvPicPr>
            <p:cNvPr id="122" name="object 122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8019033" y="3048635"/>
              <a:ext cx="1655318" cy="144779"/>
            </a:xfrm>
            <a:prstGeom prst="rect">
              <a:avLst/>
            </a:prstGeom>
          </p:spPr>
        </p:pic>
        <p:pic>
          <p:nvPicPr>
            <p:cNvPr id="123" name="object 123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8019033" y="3193415"/>
              <a:ext cx="1213269" cy="144779"/>
            </a:xfrm>
            <a:prstGeom prst="rect">
              <a:avLst/>
            </a:prstGeom>
          </p:spPr>
        </p:pic>
      </p:grpSp>
      <p:grpSp>
        <p:nvGrpSpPr>
          <p:cNvPr id="124" name="object 124"/>
          <p:cNvGrpSpPr/>
          <p:nvPr/>
        </p:nvGrpSpPr>
        <p:grpSpPr>
          <a:xfrm>
            <a:off x="673608" y="3819778"/>
            <a:ext cx="949325" cy="867410"/>
            <a:chOff x="673608" y="3819778"/>
            <a:chExt cx="949325" cy="867410"/>
          </a:xfrm>
        </p:grpSpPr>
        <p:pic>
          <p:nvPicPr>
            <p:cNvPr id="125" name="object 125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673608" y="3819778"/>
              <a:ext cx="440651" cy="144779"/>
            </a:xfrm>
            <a:prstGeom prst="rect">
              <a:avLst/>
            </a:prstGeom>
          </p:spPr>
        </p:pic>
        <p:pic>
          <p:nvPicPr>
            <p:cNvPr id="126" name="object 126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673608" y="3964812"/>
              <a:ext cx="780923" cy="144779"/>
            </a:xfrm>
            <a:prstGeom prst="rect">
              <a:avLst/>
            </a:prstGeom>
          </p:spPr>
        </p:pic>
        <p:pic>
          <p:nvPicPr>
            <p:cNvPr id="127" name="object 127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673608" y="4109592"/>
              <a:ext cx="678561" cy="144779"/>
            </a:xfrm>
            <a:prstGeom prst="rect">
              <a:avLst/>
            </a:prstGeom>
          </p:spPr>
        </p:pic>
        <p:pic>
          <p:nvPicPr>
            <p:cNvPr id="128" name="object 128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673608" y="4254372"/>
              <a:ext cx="948829" cy="144779"/>
            </a:xfrm>
            <a:prstGeom prst="rect">
              <a:avLst/>
            </a:prstGeom>
          </p:spPr>
        </p:pic>
        <p:pic>
          <p:nvPicPr>
            <p:cNvPr id="129" name="object 129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673608" y="4397628"/>
              <a:ext cx="774318" cy="144780"/>
            </a:xfrm>
            <a:prstGeom prst="rect">
              <a:avLst/>
            </a:prstGeom>
          </p:spPr>
        </p:pic>
        <p:pic>
          <p:nvPicPr>
            <p:cNvPr id="130" name="object 130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673608" y="4542408"/>
              <a:ext cx="533399" cy="144780"/>
            </a:xfrm>
            <a:prstGeom prst="rect">
              <a:avLst/>
            </a:prstGeom>
          </p:spPr>
        </p:pic>
      </p:grpSp>
      <p:pic>
        <p:nvPicPr>
          <p:cNvPr id="131" name="object 131"/>
          <p:cNvPicPr/>
          <p:nvPr/>
        </p:nvPicPr>
        <p:blipFill>
          <a:blip r:embed="rId62" cstate="print"/>
          <a:stretch>
            <a:fillRect/>
          </a:stretch>
        </p:blipFill>
        <p:spPr>
          <a:xfrm>
            <a:off x="1987550" y="3819778"/>
            <a:ext cx="1001026" cy="144779"/>
          </a:xfrm>
          <a:prstGeom prst="rect">
            <a:avLst/>
          </a:prstGeom>
        </p:spPr>
      </p:pic>
      <p:pic>
        <p:nvPicPr>
          <p:cNvPr id="132" name="object 132"/>
          <p:cNvPicPr/>
          <p:nvPr/>
        </p:nvPicPr>
        <p:blipFill>
          <a:blip r:embed="rId63" cstate="print"/>
          <a:stretch>
            <a:fillRect/>
          </a:stretch>
        </p:blipFill>
        <p:spPr>
          <a:xfrm>
            <a:off x="6636384" y="3935603"/>
            <a:ext cx="726440" cy="144779"/>
          </a:xfrm>
          <a:prstGeom prst="rect">
            <a:avLst/>
          </a:prstGeom>
        </p:spPr>
      </p:pic>
      <p:grpSp>
        <p:nvGrpSpPr>
          <p:cNvPr id="133" name="object 133"/>
          <p:cNvGrpSpPr/>
          <p:nvPr/>
        </p:nvGrpSpPr>
        <p:grpSpPr>
          <a:xfrm>
            <a:off x="8019033" y="3831971"/>
            <a:ext cx="1790700" cy="290195"/>
            <a:chOff x="8019033" y="3831971"/>
            <a:chExt cx="1790700" cy="290195"/>
          </a:xfrm>
        </p:grpSpPr>
        <p:pic>
          <p:nvPicPr>
            <p:cNvPr id="134" name="object 134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8019033" y="3831971"/>
              <a:ext cx="1790446" cy="144779"/>
            </a:xfrm>
            <a:prstGeom prst="rect">
              <a:avLst/>
            </a:prstGeom>
          </p:spPr>
        </p:pic>
        <p:pic>
          <p:nvPicPr>
            <p:cNvPr id="135" name="object 135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8019033" y="3977005"/>
              <a:ext cx="1028230" cy="144779"/>
            </a:xfrm>
            <a:prstGeom prst="rect">
              <a:avLst/>
            </a:prstGeom>
          </p:spPr>
        </p:pic>
      </p:grpSp>
      <p:pic>
        <p:nvPicPr>
          <p:cNvPr id="136" name="object 136"/>
          <p:cNvPicPr/>
          <p:nvPr/>
        </p:nvPicPr>
        <p:blipFill>
          <a:blip r:embed="rId66" cstate="print"/>
          <a:stretch>
            <a:fillRect/>
          </a:stretch>
        </p:blipFill>
        <p:spPr>
          <a:xfrm>
            <a:off x="673608" y="4982845"/>
            <a:ext cx="709930" cy="144780"/>
          </a:xfrm>
          <a:prstGeom prst="rect">
            <a:avLst/>
          </a:prstGeom>
        </p:spPr>
      </p:pic>
      <p:grpSp>
        <p:nvGrpSpPr>
          <p:cNvPr id="137" name="object 137"/>
          <p:cNvGrpSpPr/>
          <p:nvPr/>
        </p:nvGrpSpPr>
        <p:grpSpPr>
          <a:xfrm>
            <a:off x="1987550" y="4982845"/>
            <a:ext cx="2625725" cy="289560"/>
            <a:chOff x="1987550" y="4982845"/>
            <a:chExt cx="2625725" cy="289560"/>
          </a:xfrm>
        </p:grpSpPr>
        <p:pic>
          <p:nvPicPr>
            <p:cNvPr id="138" name="object 138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1987550" y="4982845"/>
              <a:ext cx="2625344" cy="144780"/>
            </a:xfrm>
            <a:prstGeom prst="rect">
              <a:avLst/>
            </a:prstGeom>
          </p:spPr>
        </p:pic>
        <p:pic>
          <p:nvPicPr>
            <p:cNvPr id="139" name="object 139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1987550" y="5127625"/>
              <a:ext cx="633679" cy="144780"/>
            </a:xfrm>
            <a:prstGeom prst="rect">
              <a:avLst/>
            </a:prstGeom>
          </p:spPr>
        </p:pic>
        <p:pic>
          <p:nvPicPr>
            <p:cNvPr id="140" name="object 140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2563622" y="5127625"/>
              <a:ext cx="676910" cy="144780"/>
            </a:xfrm>
            <a:prstGeom prst="rect">
              <a:avLst/>
            </a:prstGeom>
          </p:spPr>
        </p:pic>
      </p:grpSp>
      <p:pic>
        <p:nvPicPr>
          <p:cNvPr id="141" name="object 141"/>
          <p:cNvPicPr/>
          <p:nvPr/>
        </p:nvPicPr>
        <p:blipFill>
          <a:blip r:embed="rId63" cstate="print"/>
          <a:stretch>
            <a:fillRect/>
          </a:stretch>
        </p:blipFill>
        <p:spPr>
          <a:xfrm>
            <a:off x="6636384" y="5136769"/>
            <a:ext cx="726440" cy="144780"/>
          </a:xfrm>
          <a:prstGeom prst="rect">
            <a:avLst/>
          </a:prstGeom>
        </p:spPr>
      </p:pic>
      <p:grpSp>
        <p:nvGrpSpPr>
          <p:cNvPr id="142" name="object 142"/>
          <p:cNvGrpSpPr/>
          <p:nvPr/>
        </p:nvGrpSpPr>
        <p:grpSpPr>
          <a:xfrm>
            <a:off x="8073897" y="4991989"/>
            <a:ext cx="1764030" cy="434340"/>
            <a:chOff x="8073897" y="4991989"/>
            <a:chExt cx="1764030" cy="434340"/>
          </a:xfrm>
        </p:grpSpPr>
        <p:pic>
          <p:nvPicPr>
            <p:cNvPr id="143" name="object 143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8073897" y="4991989"/>
              <a:ext cx="1763649" cy="144780"/>
            </a:xfrm>
            <a:prstGeom prst="rect">
              <a:avLst/>
            </a:prstGeom>
          </p:spPr>
        </p:pic>
        <p:pic>
          <p:nvPicPr>
            <p:cNvPr id="144" name="object 144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8073897" y="5136769"/>
              <a:ext cx="1543557" cy="144780"/>
            </a:xfrm>
            <a:prstGeom prst="rect">
              <a:avLst/>
            </a:prstGeom>
          </p:spPr>
        </p:pic>
        <p:pic>
          <p:nvPicPr>
            <p:cNvPr id="145" name="object 145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8073897" y="5281549"/>
              <a:ext cx="640079" cy="144780"/>
            </a:xfrm>
            <a:prstGeom prst="rect">
              <a:avLst/>
            </a:prstGeom>
          </p:spPr>
        </p:pic>
      </p:grpSp>
      <p:pic>
        <p:nvPicPr>
          <p:cNvPr id="146" name="object 146"/>
          <p:cNvPicPr/>
          <p:nvPr/>
        </p:nvPicPr>
        <p:blipFill>
          <a:blip r:embed="rId73" cstate="print"/>
          <a:stretch>
            <a:fillRect/>
          </a:stretch>
        </p:blipFill>
        <p:spPr>
          <a:xfrm>
            <a:off x="1987550" y="5829046"/>
            <a:ext cx="259080" cy="144780"/>
          </a:xfrm>
          <a:prstGeom prst="rect">
            <a:avLst/>
          </a:prstGeom>
        </p:spPr>
      </p:pic>
      <p:grpSp>
        <p:nvGrpSpPr>
          <p:cNvPr id="147" name="object 147"/>
          <p:cNvGrpSpPr/>
          <p:nvPr/>
        </p:nvGrpSpPr>
        <p:grpSpPr>
          <a:xfrm>
            <a:off x="1987550" y="6030214"/>
            <a:ext cx="1342390" cy="144780"/>
            <a:chOff x="1987550" y="6030214"/>
            <a:chExt cx="1342390" cy="144780"/>
          </a:xfrm>
        </p:grpSpPr>
        <p:pic>
          <p:nvPicPr>
            <p:cNvPr id="148" name="object 148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1987550" y="6030214"/>
              <a:ext cx="169163" cy="144780"/>
            </a:xfrm>
            <a:prstGeom prst="rect">
              <a:avLst/>
            </a:prstGeom>
          </p:spPr>
        </p:pic>
        <p:pic>
          <p:nvPicPr>
            <p:cNvPr id="149" name="object 149"/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2100326" y="6030214"/>
              <a:ext cx="1229601" cy="144780"/>
            </a:xfrm>
            <a:prstGeom prst="rect">
              <a:avLst/>
            </a:prstGeom>
          </p:spPr>
        </p:pic>
      </p:grpSp>
      <p:grpSp>
        <p:nvGrpSpPr>
          <p:cNvPr id="150" name="object 150"/>
          <p:cNvGrpSpPr/>
          <p:nvPr/>
        </p:nvGrpSpPr>
        <p:grpSpPr>
          <a:xfrm>
            <a:off x="1987550" y="6231382"/>
            <a:ext cx="2122805" cy="283845"/>
            <a:chOff x="1987550" y="6231382"/>
            <a:chExt cx="2122805" cy="283845"/>
          </a:xfrm>
        </p:grpSpPr>
        <p:pic>
          <p:nvPicPr>
            <p:cNvPr id="151" name="object 151"/>
            <p:cNvPicPr/>
            <p:nvPr/>
          </p:nvPicPr>
          <p:blipFill>
            <a:blip r:embed="rId76" cstate="print"/>
            <a:stretch>
              <a:fillRect/>
            </a:stretch>
          </p:blipFill>
          <p:spPr>
            <a:xfrm>
              <a:off x="1987550" y="6231382"/>
              <a:ext cx="986116" cy="144780"/>
            </a:xfrm>
            <a:prstGeom prst="rect">
              <a:avLst/>
            </a:prstGeom>
          </p:spPr>
        </p:pic>
        <p:pic>
          <p:nvPicPr>
            <p:cNvPr id="152" name="object 152"/>
            <p:cNvPicPr/>
            <p:nvPr/>
          </p:nvPicPr>
          <p:blipFill>
            <a:blip r:embed="rId77" cstate="print"/>
            <a:stretch>
              <a:fillRect/>
            </a:stretch>
          </p:blipFill>
          <p:spPr>
            <a:xfrm>
              <a:off x="2915666" y="6231382"/>
              <a:ext cx="1194066" cy="144780"/>
            </a:xfrm>
            <a:prstGeom prst="rect">
              <a:avLst/>
            </a:prstGeom>
          </p:spPr>
        </p:pic>
        <p:pic>
          <p:nvPicPr>
            <p:cNvPr id="153" name="object 153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1987550" y="6370015"/>
              <a:ext cx="569213" cy="144780"/>
            </a:xfrm>
            <a:prstGeom prst="rect">
              <a:avLst/>
            </a:prstGeom>
          </p:spPr>
        </p:pic>
      </p:grpSp>
      <p:pic>
        <p:nvPicPr>
          <p:cNvPr id="154" name="object 154"/>
          <p:cNvPicPr/>
          <p:nvPr/>
        </p:nvPicPr>
        <p:blipFill>
          <a:blip r:embed="rId79" cstate="print"/>
          <a:stretch>
            <a:fillRect/>
          </a:stretch>
        </p:blipFill>
        <p:spPr>
          <a:xfrm>
            <a:off x="1987550" y="6571183"/>
            <a:ext cx="1744472" cy="144780"/>
          </a:xfrm>
          <a:prstGeom prst="rect">
            <a:avLst/>
          </a:prstGeom>
        </p:spPr>
      </p:pic>
      <p:pic>
        <p:nvPicPr>
          <p:cNvPr id="155" name="object 155"/>
          <p:cNvPicPr/>
          <p:nvPr/>
        </p:nvPicPr>
        <p:blipFill>
          <a:blip r:embed="rId80" cstate="print"/>
          <a:stretch>
            <a:fillRect/>
          </a:stretch>
        </p:blipFill>
        <p:spPr>
          <a:xfrm>
            <a:off x="1987550" y="6772350"/>
            <a:ext cx="2529586" cy="143256"/>
          </a:xfrm>
          <a:prstGeom prst="rect">
            <a:avLst/>
          </a:prstGeom>
        </p:spPr>
      </p:pic>
      <p:grpSp>
        <p:nvGrpSpPr>
          <p:cNvPr id="156" name="object 156"/>
          <p:cNvGrpSpPr/>
          <p:nvPr/>
        </p:nvGrpSpPr>
        <p:grpSpPr>
          <a:xfrm>
            <a:off x="6636384" y="5871717"/>
            <a:ext cx="1174750" cy="144780"/>
            <a:chOff x="6636384" y="5871717"/>
            <a:chExt cx="1174750" cy="144780"/>
          </a:xfrm>
        </p:grpSpPr>
        <p:pic>
          <p:nvPicPr>
            <p:cNvPr id="157" name="object 157"/>
            <p:cNvPicPr/>
            <p:nvPr/>
          </p:nvPicPr>
          <p:blipFill>
            <a:blip r:embed="rId81" cstate="print"/>
            <a:stretch>
              <a:fillRect/>
            </a:stretch>
          </p:blipFill>
          <p:spPr>
            <a:xfrm>
              <a:off x="6636384" y="5871717"/>
              <a:ext cx="546925" cy="144780"/>
            </a:xfrm>
            <a:prstGeom prst="rect">
              <a:avLst/>
            </a:prstGeom>
          </p:spPr>
        </p:pic>
        <p:pic>
          <p:nvPicPr>
            <p:cNvPr id="158" name="object 158"/>
            <p:cNvPicPr/>
            <p:nvPr/>
          </p:nvPicPr>
          <p:blipFill>
            <a:blip r:embed="rId82" cstate="print"/>
            <a:stretch>
              <a:fillRect/>
            </a:stretch>
          </p:blipFill>
          <p:spPr>
            <a:xfrm>
              <a:off x="7122540" y="5871717"/>
              <a:ext cx="688289" cy="144780"/>
            </a:xfrm>
            <a:prstGeom prst="rect">
              <a:avLst/>
            </a:prstGeom>
          </p:spPr>
        </p:pic>
      </p:grpSp>
      <p:grpSp>
        <p:nvGrpSpPr>
          <p:cNvPr id="159" name="object 159"/>
          <p:cNvGrpSpPr/>
          <p:nvPr/>
        </p:nvGrpSpPr>
        <p:grpSpPr>
          <a:xfrm>
            <a:off x="8073897" y="5685790"/>
            <a:ext cx="1819275" cy="434340"/>
            <a:chOff x="8073897" y="5685790"/>
            <a:chExt cx="1819275" cy="434340"/>
          </a:xfrm>
        </p:grpSpPr>
        <p:pic>
          <p:nvPicPr>
            <p:cNvPr id="160" name="object 160"/>
            <p:cNvPicPr/>
            <p:nvPr/>
          </p:nvPicPr>
          <p:blipFill>
            <a:blip r:embed="rId83" cstate="print"/>
            <a:stretch>
              <a:fillRect/>
            </a:stretch>
          </p:blipFill>
          <p:spPr>
            <a:xfrm>
              <a:off x="8073897" y="5685790"/>
              <a:ext cx="1719833" cy="144780"/>
            </a:xfrm>
            <a:prstGeom prst="rect">
              <a:avLst/>
            </a:prstGeom>
          </p:spPr>
        </p:pic>
        <p:pic>
          <p:nvPicPr>
            <p:cNvPr id="161" name="object 161"/>
            <p:cNvPicPr/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8073897" y="5830570"/>
              <a:ext cx="1636013" cy="144780"/>
            </a:xfrm>
            <a:prstGeom prst="rect">
              <a:avLst/>
            </a:prstGeom>
          </p:spPr>
        </p:pic>
        <p:pic>
          <p:nvPicPr>
            <p:cNvPr id="162" name="object 162"/>
            <p:cNvPicPr/>
            <p:nvPr/>
          </p:nvPicPr>
          <p:blipFill>
            <a:blip r:embed="rId85" cstate="print"/>
            <a:stretch>
              <a:fillRect/>
            </a:stretch>
          </p:blipFill>
          <p:spPr>
            <a:xfrm>
              <a:off x="9646919" y="5830570"/>
              <a:ext cx="245872" cy="144780"/>
            </a:xfrm>
            <a:prstGeom prst="rect">
              <a:avLst/>
            </a:prstGeom>
          </p:spPr>
        </p:pic>
        <p:pic>
          <p:nvPicPr>
            <p:cNvPr id="163" name="object 163"/>
            <p:cNvPicPr/>
            <p:nvPr/>
          </p:nvPicPr>
          <p:blipFill>
            <a:blip r:embed="rId86" cstate="print"/>
            <a:stretch>
              <a:fillRect/>
            </a:stretch>
          </p:blipFill>
          <p:spPr>
            <a:xfrm>
              <a:off x="8073897" y="5975350"/>
              <a:ext cx="1073403" cy="144780"/>
            </a:xfrm>
            <a:prstGeom prst="rect">
              <a:avLst/>
            </a:prstGeom>
          </p:spPr>
        </p:pic>
      </p:grpSp>
      <p:sp>
        <p:nvSpPr>
          <p:cNvPr id="164" name="object 16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Times New Roman"/>
                <a:cs typeface="Times New Roman"/>
              </a:rPr>
              <a:t>2</a:t>
            </a:fld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b="1" spc="-6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66" name="165 CuadroTexto"/>
          <p:cNvSpPr txBox="1"/>
          <p:nvPr/>
        </p:nvSpPr>
        <p:spPr>
          <a:xfrm>
            <a:off x="588385" y="1281937"/>
            <a:ext cx="10118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900" b="1" dirty="0" smtClean="0">
                <a:solidFill>
                  <a:schemeClr val="tx1"/>
                </a:solidFill>
              </a:rPr>
              <a:t>CENIDET, AMC</a:t>
            </a:r>
            <a:endParaRPr lang="es-ES" sz="9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7160" y="457200"/>
          <a:ext cx="9778361" cy="6511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"/>
                <a:gridCol w="1376680"/>
                <a:gridCol w="2699385"/>
                <a:gridCol w="1009014"/>
                <a:gridCol w="882014"/>
                <a:gridCol w="1440179"/>
                <a:gridCol w="1967229"/>
              </a:tblGrid>
              <a:tr h="1069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207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9671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143255" y="467874"/>
            <a:ext cx="9773920" cy="5905240"/>
            <a:chOff x="143255" y="1065612"/>
            <a:chExt cx="9773920" cy="5905240"/>
          </a:xfrm>
        </p:grpSpPr>
        <p:sp>
          <p:nvSpPr>
            <p:cNvPr id="4" name="object 4"/>
            <p:cNvSpPr/>
            <p:nvPr/>
          </p:nvSpPr>
          <p:spPr>
            <a:xfrm>
              <a:off x="1922018" y="1065612"/>
              <a:ext cx="2684906" cy="467785"/>
            </a:xfrm>
            <a:custGeom>
              <a:avLst/>
              <a:gdLst/>
              <a:ahLst/>
              <a:cxnLst/>
              <a:rect l="l" t="t" r="r" b="b"/>
              <a:pathLst>
                <a:path w="2694940" h="1064260">
                  <a:moveTo>
                    <a:pt x="2694685" y="0"/>
                  </a:moveTo>
                  <a:lnTo>
                    <a:pt x="0" y="0"/>
                  </a:lnTo>
                  <a:lnTo>
                    <a:pt x="0" y="1064056"/>
                  </a:lnTo>
                  <a:lnTo>
                    <a:pt x="2694685" y="1064056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22264" y="1065613"/>
              <a:ext cx="698868" cy="13873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10892" y="1204347"/>
              <a:ext cx="500633" cy="14477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43255" y="1533398"/>
              <a:ext cx="396240" cy="670560"/>
            </a:xfrm>
            <a:custGeom>
              <a:avLst/>
              <a:gdLst/>
              <a:ahLst/>
              <a:cxnLst/>
              <a:rect l="l" t="t" r="r" b="b"/>
              <a:pathLst>
                <a:path w="396240" h="670560">
                  <a:moveTo>
                    <a:pt x="396239" y="0"/>
                  </a:moveTo>
                  <a:lnTo>
                    <a:pt x="0" y="0"/>
                  </a:lnTo>
                  <a:lnTo>
                    <a:pt x="0" y="670560"/>
                  </a:lnTo>
                  <a:lnTo>
                    <a:pt x="396239" y="670560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7075" y="1859534"/>
              <a:ext cx="224027" cy="14935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47115" y="1533398"/>
              <a:ext cx="1369060" cy="670560"/>
            </a:xfrm>
            <a:custGeom>
              <a:avLst/>
              <a:gdLst/>
              <a:ahLst/>
              <a:cxnLst/>
              <a:rect l="l" t="t" r="r" b="b"/>
              <a:pathLst>
                <a:path w="1369060" h="670560">
                  <a:moveTo>
                    <a:pt x="1368806" y="0"/>
                  </a:moveTo>
                  <a:lnTo>
                    <a:pt x="0" y="0"/>
                  </a:lnTo>
                  <a:lnTo>
                    <a:pt x="0" y="670560"/>
                  </a:lnTo>
                  <a:lnTo>
                    <a:pt x="1368806" y="670560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3607" y="1714754"/>
              <a:ext cx="775970" cy="14477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922017" y="1533398"/>
              <a:ext cx="2694940" cy="670560"/>
            </a:xfrm>
            <a:custGeom>
              <a:avLst/>
              <a:gdLst/>
              <a:ahLst/>
              <a:cxnLst/>
              <a:rect l="l" t="t" r="r" b="b"/>
              <a:pathLst>
                <a:path w="2694940" h="670560">
                  <a:moveTo>
                    <a:pt x="2694685" y="0"/>
                  </a:moveTo>
                  <a:lnTo>
                    <a:pt x="0" y="0"/>
                  </a:lnTo>
                  <a:lnTo>
                    <a:pt x="0" y="670560"/>
                  </a:lnTo>
                  <a:lnTo>
                    <a:pt x="2694685" y="670560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77350" y="1527303"/>
              <a:ext cx="2320036" cy="14477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622927" y="1533398"/>
              <a:ext cx="1003300" cy="670560"/>
            </a:xfrm>
            <a:custGeom>
              <a:avLst/>
              <a:gdLst/>
              <a:ahLst/>
              <a:cxnLst/>
              <a:rect l="l" t="t" r="r" b="b"/>
              <a:pathLst>
                <a:path w="1003300" h="670560">
                  <a:moveTo>
                    <a:pt x="1003096" y="0"/>
                  </a:moveTo>
                  <a:lnTo>
                    <a:pt x="0" y="0"/>
                  </a:lnTo>
                  <a:lnTo>
                    <a:pt x="0" y="670560"/>
                  </a:lnTo>
                  <a:lnTo>
                    <a:pt x="1003096" y="670560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84698" y="1777237"/>
              <a:ext cx="170687" cy="14477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5632069" y="1533398"/>
              <a:ext cx="875030" cy="670560"/>
            </a:xfrm>
            <a:custGeom>
              <a:avLst/>
              <a:gdLst/>
              <a:ahLst/>
              <a:cxnLst/>
              <a:rect l="l" t="t" r="r" b="b"/>
              <a:pathLst>
                <a:path w="875029" h="670560">
                  <a:moveTo>
                    <a:pt x="874776" y="0"/>
                  </a:moveTo>
                  <a:lnTo>
                    <a:pt x="0" y="0"/>
                  </a:lnTo>
                  <a:lnTo>
                    <a:pt x="0" y="670560"/>
                  </a:lnTo>
                  <a:lnTo>
                    <a:pt x="874776" y="670560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90565" y="1847342"/>
              <a:ext cx="629221" cy="14477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6514465" y="1533398"/>
              <a:ext cx="1433195" cy="670560"/>
            </a:xfrm>
            <a:custGeom>
              <a:avLst/>
              <a:gdLst/>
              <a:ahLst/>
              <a:cxnLst/>
              <a:rect l="l" t="t" r="r" b="b"/>
              <a:pathLst>
                <a:path w="1433195" h="670560">
                  <a:moveTo>
                    <a:pt x="1432813" y="0"/>
                  </a:moveTo>
                  <a:lnTo>
                    <a:pt x="0" y="0"/>
                  </a:lnTo>
                  <a:lnTo>
                    <a:pt x="0" y="670560"/>
                  </a:lnTo>
                  <a:lnTo>
                    <a:pt x="1432813" y="670560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636384" y="1714754"/>
              <a:ext cx="1145133" cy="144779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7955025" y="1533398"/>
              <a:ext cx="1962150" cy="670560"/>
            </a:xfrm>
            <a:custGeom>
              <a:avLst/>
              <a:gdLst/>
              <a:ahLst/>
              <a:cxnLst/>
              <a:rect l="l" t="t" r="r" b="b"/>
              <a:pathLst>
                <a:path w="1962150" h="670560">
                  <a:moveTo>
                    <a:pt x="1961642" y="0"/>
                  </a:moveTo>
                  <a:lnTo>
                    <a:pt x="0" y="0"/>
                  </a:lnTo>
                  <a:lnTo>
                    <a:pt x="0" y="670560"/>
                  </a:lnTo>
                  <a:lnTo>
                    <a:pt x="1961642" y="670560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073898" y="1533398"/>
              <a:ext cx="1492250" cy="138684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43255" y="2210130"/>
              <a:ext cx="396240" cy="832485"/>
            </a:xfrm>
            <a:custGeom>
              <a:avLst/>
              <a:gdLst/>
              <a:ahLst/>
              <a:cxnLst/>
              <a:rect l="l" t="t" r="r" b="b"/>
              <a:pathLst>
                <a:path w="396240" h="832485">
                  <a:moveTo>
                    <a:pt x="396239" y="0"/>
                  </a:moveTo>
                  <a:lnTo>
                    <a:pt x="0" y="0"/>
                  </a:lnTo>
                  <a:lnTo>
                    <a:pt x="0" y="832408"/>
                  </a:lnTo>
                  <a:lnTo>
                    <a:pt x="396239" y="832408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7075" y="2516759"/>
              <a:ext cx="224027" cy="14935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547115" y="2210130"/>
              <a:ext cx="1369060" cy="832485"/>
            </a:xfrm>
            <a:custGeom>
              <a:avLst/>
              <a:gdLst/>
              <a:ahLst/>
              <a:cxnLst/>
              <a:rect l="l" t="t" r="r" b="b"/>
              <a:pathLst>
                <a:path w="1369060" h="832485">
                  <a:moveTo>
                    <a:pt x="1368806" y="0"/>
                  </a:moveTo>
                  <a:lnTo>
                    <a:pt x="0" y="0"/>
                  </a:lnTo>
                  <a:lnTo>
                    <a:pt x="0" y="832408"/>
                  </a:lnTo>
                  <a:lnTo>
                    <a:pt x="1368806" y="832408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11123" y="2343023"/>
              <a:ext cx="910882" cy="144779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922017" y="2210130"/>
              <a:ext cx="2694940" cy="832485"/>
            </a:xfrm>
            <a:custGeom>
              <a:avLst/>
              <a:gdLst/>
              <a:ahLst/>
              <a:cxnLst/>
              <a:rect l="l" t="t" r="r" b="b"/>
              <a:pathLst>
                <a:path w="2694940" h="832485">
                  <a:moveTo>
                    <a:pt x="2694685" y="0"/>
                  </a:moveTo>
                  <a:lnTo>
                    <a:pt x="0" y="0"/>
                  </a:lnTo>
                  <a:lnTo>
                    <a:pt x="0" y="832408"/>
                  </a:lnTo>
                  <a:lnTo>
                    <a:pt x="2694685" y="832408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987550" y="2343023"/>
              <a:ext cx="1039202" cy="144779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4622927" y="2210130"/>
              <a:ext cx="1003300" cy="832485"/>
            </a:xfrm>
            <a:custGeom>
              <a:avLst/>
              <a:gdLst/>
              <a:ahLst/>
              <a:cxnLst/>
              <a:rect l="l" t="t" r="r" b="b"/>
              <a:pathLst>
                <a:path w="1003300" h="832485">
                  <a:moveTo>
                    <a:pt x="1003096" y="0"/>
                  </a:moveTo>
                  <a:lnTo>
                    <a:pt x="0" y="0"/>
                  </a:lnTo>
                  <a:lnTo>
                    <a:pt x="0" y="832408"/>
                  </a:lnTo>
                  <a:lnTo>
                    <a:pt x="1003096" y="832408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086222" y="2364359"/>
              <a:ext cx="149351" cy="144779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5632069" y="2210130"/>
              <a:ext cx="875030" cy="832485"/>
            </a:xfrm>
            <a:custGeom>
              <a:avLst/>
              <a:gdLst/>
              <a:ahLst/>
              <a:cxnLst/>
              <a:rect l="l" t="t" r="r" b="b"/>
              <a:pathLst>
                <a:path w="875029" h="832485">
                  <a:moveTo>
                    <a:pt x="874776" y="0"/>
                  </a:moveTo>
                  <a:lnTo>
                    <a:pt x="0" y="0"/>
                  </a:lnTo>
                  <a:lnTo>
                    <a:pt x="0" y="832408"/>
                  </a:lnTo>
                  <a:lnTo>
                    <a:pt x="874776" y="832408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994780" y="2364359"/>
              <a:ext cx="224027" cy="144779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6514465" y="2210130"/>
              <a:ext cx="1433195" cy="832485"/>
            </a:xfrm>
            <a:custGeom>
              <a:avLst/>
              <a:gdLst/>
              <a:ahLst/>
              <a:cxnLst/>
              <a:rect l="l" t="t" r="r" b="b"/>
              <a:pathLst>
                <a:path w="1433195" h="832485">
                  <a:moveTo>
                    <a:pt x="1432813" y="0"/>
                  </a:moveTo>
                  <a:lnTo>
                    <a:pt x="0" y="0"/>
                  </a:lnTo>
                  <a:lnTo>
                    <a:pt x="0" y="832408"/>
                  </a:lnTo>
                  <a:lnTo>
                    <a:pt x="1432813" y="832408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578472" y="2301494"/>
              <a:ext cx="1173441" cy="144779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7955025" y="2210130"/>
              <a:ext cx="1962150" cy="832485"/>
            </a:xfrm>
            <a:custGeom>
              <a:avLst/>
              <a:gdLst/>
              <a:ahLst/>
              <a:cxnLst/>
              <a:rect l="l" t="t" r="r" b="b"/>
              <a:pathLst>
                <a:path w="1962150" h="832485">
                  <a:moveTo>
                    <a:pt x="1961642" y="0"/>
                  </a:moveTo>
                  <a:lnTo>
                    <a:pt x="0" y="0"/>
                  </a:lnTo>
                  <a:lnTo>
                    <a:pt x="0" y="832408"/>
                  </a:lnTo>
                  <a:lnTo>
                    <a:pt x="1961642" y="832408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073898" y="2225294"/>
              <a:ext cx="1156957" cy="144779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143255" y="3048584"/>
              <a:ext cx="396240" cy="1201420"/>
            </a:xfrm>
            <a:custGeom>
              <a:avLst/>
              <a:gdLst/>
              <a:ahLst/>
              <a:cxnLst/>
              <a:rect l="l" t="t" r="r" b="b"/>
              <a:pathLst>
                <a:path w="396240" h="1201420">
                  <a:moveTo>
                    <a:pt x="396239" y="0"/>
                  </a:moveTo>
                  <a:lnTo>
                    <a:pt x="0" y="0"/>
                  </a:lnTo>
                  <a:lnTo>
                    <a:pt x="0" y="1201216"/>
                  </a:lnTo>
                  <a:lnTo>
                    <a:pt x="396239" y="1201216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05739" y="3348863"/>
              <a:ext cx="224028" cy="149351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547115" y="3048584"/>
              <a:ext cx="1369060" cy="1201420"/>
            </a:xfrm>
            <a:custGeom>
              <a:avLst/>
              <a:gdLst/>
              <a:ahLst/>
              <a:cxnLst/>
              <a:rect l="l" t="t" r="r" b="b"/>
              <a:pathLst>
                <a:path w="1369060" h="1201420">
                  <a:moveTo>
                    <a:pt x="1368806" y="0"/>
                  </a:moveTo>
                  <a:lnTo>
                    <a:pt x="0" y="0"/>
                  </a:lnTo>
                  <a:lnTo>
                    <a:pt x="0" y="1201216"/>
                  </a:lnTo>
                  <a:lnTo>
                    <a:pt x="1368806" y="1201216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73607" y="3196463"/>
              <a:ext cx="850265" cy="144779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922017" y="3048584"/>
              <a:ext cx="2694940" cy="1201420"/>
            </a:xfrm>
            <a:custGeom>
              <a:avLst/>
              <a:gdLst/>
              <a:ahLst/>
              <a:cxnLst/>
              <a:rect l="l" t="t" r="r" b="b"/>
              <a:pathLst>
                <a:path w="2694940" h="1201420">
                  <a:moveTo>
                    <a:pt x="2694685" y="0"/>
                  </a:moveTo>
                  <a:lnTo>
                    <a:pt x="0" y="0"/>
                  </a:lnTo>
                  <a:lnTo>
                    <a:pt x="0" y="1201216"/>
                  </a:lnTo>
                  <a:lnTo>
                    <a:pt x="2694685" y="1201216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987550" y="3196463"/>
              <a:ext cx="2624708" cy="144779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4622927" y="3048584"/>
              <a:ext cx="1003300" cy="1201420"/>
            </a:xfrm>
            <a:custGeom>
              <a:avLst/>
              <a:gdLst/>
              <a:ahLst/>
              <a:cxnLst/>
              <a:rect l="l" t="t" r="r" b="b"/>
              <a:pathLst>
                <a:path w="1003300" h="1201420">
                  <a:moveTo>
                    <a:pt x="1003096" y="0"/>
                  </a:moveTo>
                  <a:lnTo>
                    <a:pt x="0" y="0"/>
                  </a:lnTo>
                  <a:lnTo>
                    <a:pt x="0" y="1201216"/>
                  </a:lnTo>
                  <a:lnTo>
                    <a:pt x="1003096" y="1201216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57266" y="3196463"/>
              <a:ext cx="170687" cy="144779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5632069" y="3048584"/>
              <a:ext cx="875030" cy="1201420"/>
            </a:xfrm>
            <a:custGeom>
              <a:avLst/>
              <a:gdLst/>
              <a:ahLst/>
              <a:cxnLst/>
              <a:rect l="l" t="t" r="r" b="b"/>
              <a:pathLst>
                <a:path w="875029" h="1201420">
                  <a:moveTo>
                    <a:pt x="874776" y="0"/>
                  </a:moveTo>
                  <a:lnTo>
                    <a:pt x="0" y="0"/>
                  </a:lnTo>
                  <a:lnTo>
                    <a:pt x="0" y="1201216"/>
                  </a:lnTo>
                  <a:lnTo>
                    <a:pt x="874776" y="1201216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991733" y="3196463"/>
              <a:ext cx="244601" cy="144779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6514465" y="3048584"/>
              <a:ext cx="1433195" cy="1201420"/>
            </a:xfrm>
            <a:custGeom>
              <a:avLst/>
              <a:gdLst/>
              <a:ahLst/>
              <a:cxnLst/>
              <a:rect l="l" t="t" r="r" b="b"/>
              <a:pathLst>
                <a:path w="1433195" h="1201420">
                  <a:moveTo>
                    <a:pt x="1432813" y="0"/>
                  </a:moveTo>
                  <a:lnTo>
                    <a:pt x="0" y="0"/>
                  </a:lnTo>
                  <a:lnTo>
                    <a:pt x="0" y="1201216"/>
                  </a:lnTo>
                  <a:lnTo>
                    <a:pt x="1432813" y="1201216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636384" y="3196463"/>
              <a:ext cx="1041171" cy="144779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7955025" y="3048584"/>
              <a:ext cx="1962150" cy="1201420"/>
            </a:xfrm>
            <a:custGeom>
              <a:avLst/>
              <a:gdLst/>
              <a:ahLst/>
              <a:cxnLst/>
              <a:rect l="l" t="t" r="r" b="b"/>
              <a:pathLst>
                <a:path w="1962150" h="1201420">
                  <a:moveTo>
                    <a:pt x="1961642" y="0"/>
                  </a:moveTo>
                  <a:lnTo>
                    <a:pt x="0" y="0"/>
                  </a:lnTo>
                  <a:lnTo>
                    <a:pt x="0" y="1201216"/>
                  </a:lnTo>
                  <a:lnTo>
                    <a:pt x="1961642" y="1201216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8075738" y="3163669"/>
              <a:ext cx="1508505" cy="144779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143255" y="4255897"/>
              <a:ext cx="396240" cy="718185"/>
            </a:xfrm>
            <a:custGeom>
              <a:avLst/>
              <a:gdLst/>
              <a:ahLst/>
              <a:cxnLst/>
              <a:rect l="l" t="t" r="r" b="b"/>
              <a:pathLst>
                <a:path w="396240" h="718185">
                  <a:moveTo>
                    <a:pt x="396239" y="0"/>
                  </a:moveTo>
                  <a:lnTo>
                    <a:pt x="0" y="0"/>
                  </a:lnTo>
                  <a:lnTo>
                    <a:pt x="0" y="717803"/>
                  </a:lnTo>
                  <a:lnTo>
                    <a:pt x="396239" y="717803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27075" y="4519549"/>
              <a:ext cx="224027" cy="149351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547115" y="4255897"/>
              <a:ext cx="1369060" cy="718185"/>
            </a:xfrm>
            <a:custGeom>
              <a:avLst/>
              <a:gdLst/>
              <a:ahLst/>
              <a:cxnLst/>
              <a:rect l="l" t="t" r="r" b="b"/>
              <a:pathLst>
                <a:path w="1369060" h="718185">
                  <a:moveTo>
                    <a:pt x="1368806" y="0"/>
                  </a:moveTo>
                  <a:lnTo>
                    <a:pt x="0" y="0"/>
                  </a:lnTo>
                  <a:lnTo>
                    <a:pt x="0" y="717803"/>
                  </a:lnTo>
                  <a:lnTo>
                    <a:pt x="1368806" y="717803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73607" y="4332097"/>
              <a:ext cx="837184" cy="144779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922017" y="4255897"/>
              <a:ext cx="2694940" cy="718185"/>
            </a:xfrm>
            <a:custGeom>
              <a:avLst/>
              <a:gdLst/>
              <a:ahLst/>
              <a:cxnLst/>
              <a:rect l="l" t="t" r="r" b="b"/>
              <a:pathLst>
                <a:path w="2694940" h="718185">
                  <a:moveTo>
                    <a:pt x="2694685" y="0"/>
                  </a:moveTo>
                  <a:lnTo>
                    <a:pt x="0" y="0"/>
                  </a:lnTo>
                  <a:lnTo>
                    <a:pt x="0" y="717803"/>
                  </a:lnTo>
                  <a:lnTo>
                    <a:pt x="2694685" y="717803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987550" y="4399153"/>
              <a:ext cx="2574036" cy="144780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4622927" y="4255897"/>
              <a:ext cx="1003300" cy="718185"/>
            </a:xfrm>
            <a:custGeom>
              <a:avLst/>
              <a:gdLst/>
              <a:ahLst/>
              <a:cxnLst/>
              <a:rect l="l" t="t" r="r" b="b"/>
              <a:pathLst>
                <a:path w="1003300" h="718185">
                  <a:moveTo>
                    <a:pt x="1003096" y="0"/>
                  </a:moveTo>
                  <a:lnTo>
                    <a:pt x="0" y="0"/>
                  </a:lnTo>
                  <a:lnTo>
                    <a:pt x="0" y="717803"/>
                  </a:lnTo>
                  <a:lnTo>
                    <a:pt x="1003096" y="717803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57266" y="4368673"/>
              <a:ext cx="170687" cy="144779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5632069" y="4255897"/>
              <a:ext cx="875030" cy="718185"/>
            </a:xfrm>
            <a:custGeom>
              <a:avLst/>
              <a:gdLst/>
              <a:ahLst/>
              <a:cxnLst/>
              <a:rect l="l" t="t" r="r" b="b"/>
              <a:pathLst>
                <a:path w="875029" h="718185">
                  <a:moveTo>
                    <a:pt x="874776" y="0"/>
                  </a:moveTo>
                  <a:lnTo>
                    <a:pt x="0" y="0"/>
                  </a:lnTo>
                  <a:lnTo>
                    <a:pt x="0" y="717803"/>
                  </a:lnTo>
                  <a:lnTo>
                    <a:pt x="874776" y="717803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991733" y="4368673"/>
              <a:ext cx="244601" cy="144779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6514465" y="4255897"/>
              <a:ext cx="1433195" cy="718185"/>
            </a:xfrm>
            <a:custGeom>
              <a:avLst/>
              <a:gdLst/>
              <a:ahLst/>
              <a:cxnLst/>
              <a:rect l="l" t="t" r="r" b="b"/>
              <a:pathLst>
                <a:path w="1433195" h="718185">
                  <a:moveTo>
                    <a:pt x="1432813" y="0"/>
                  </a:moveTo>
                  <a:lnTo>
                    <a:pt x="0" y="0"/>
                  </a:lnTo>
                  <a:lnTo>
                    <a:pt x="0" y="717803"/>
                  </a:lnTo>
                  <a:lnTo>
                    <a:pt x="1432813" y="717803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655196" y="5073145"/>
              <a:ext cx="969962" cy="144779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7955025" y="4255897"/>
              <a:ext cx="1962150" cy="718185"/>
            </a:xfrm>
            <a:custGeom>
              <a:avLst/>
              <a:gdLst/>
              <a:ahLst/>
              <a:cxnLst/>
              <a:rect l="l" t="t" r="r" b="b"/>
              <a:pathLst>
                <a:path w="1962150" h="718185">
                  <a:moveTo>
                    <a:pt x="1961642" y="0"/>
                  </a:moveTo>
                  <a:lnTo>
                    <a:pt x="0" y="0"/>
                  </a:lnTo>
                  <a:lnTo>
                    <a:pt x="0" y="717803"/>
                  </a:lnTo>
                  <a:lnTo>
                    <a:pt x="1961642" y="717803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8073898" y="4345812"/>
              <a:ext cx="1052360" cy="144779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143255" y="4979873"/>
              <a:ext cx="396240" cy="1022985"/>
            </a:xfrm>
            <a:custGeom>
              <a:avLst/>
              <a:gdLst/>
              <a:ahLst/>
              <a:cxnLst/>
              <a:rect l="l" t="t" r="r" b="b"/>
              <a:pathLst>
                <a:path w="396240" h="1022985">
                  <a:moveTo>
                    <a:pt x="396239" y="0"/>
                  </a:moveTo>
                  <a:lnTo>
                    <a:pt x="0" y="0"/>
                  </a:lnTo>
                  <a:lnTo>
                    <a:pt x="0" y="1022908"/>
                  </a:lnTo>
                  <a:lnTo>
                    <a:pt x="396239" y="1022908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04215" y="5286120"/>
              <a:ext cx="224028" cy="149351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547115" y="4979873"/>
              <a:ext cx="1369060" cy="601903"/>
            </a:xfrm>
            <a:custGeom>
              <a:avLst/>
              <a:gdLst/>
              <a:ahLst/>
              <a:cxnLst/>
              <a:rect l="l" t="t" r="r" b="b"/>
              <a:pathLst>
                <a:path w="1369060" h="1022985">
                  <a:moveTo>
                    <a:pt x="1368806" y="0"/>
                  </a:moveTo>
                  <a:lnTo>
                    <a:pt x="0" y="0"/>
                  </a:lnTo>
                  <a:lnTo>
                    <a:pt x="0" y="1022908"/>
                  </a:lnTo>
                  <a:lnTo>
                    <a:pt x="1368806" y="1022908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922017" y="4979873"/>
              <a:ext cx="2694940" cy="1022985"/>
            </a:xfrm>
            <a:custGeom>
              <a:avLst/>
              <a:gdLst/>
              <a:ahLst/>
              <a:cxnLst/>
              <a:rect l="l" t="t" r="r" b="b"/>
              <a:pathLst>
                <a:path w="2694940" h="1022985">
                  <a:moveTo>
                    <a:pt x="2694685" y="0"/>
                  </a:moveTo>
                  <a:lnTo>
                    <a:pt x="0" y="0"/>
                  </a:lnTo>
                  <a:lnTo>
                    <a:pt x="0" y="1022908"/>
                  </a:lnTo>
                  <a:lnTo>
                    <a:pt x="2694685" y="1022908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r>
                <a:rPr lang="es-ES_tradnl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ulim" pitchFamily="34" charset="-127"/>
                  <a:ea typeface="Gulim" pitchFamily="34" charset="-127"/>
                </a:rPr>
                <a:t>Participar en el evento </a:t>
              </a:r>
              <a:r>
                <a:rPr lang="es-ES_tradnl" sz="9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ulim" pitchFamily="34" charset="-127"/>
                  <a:ea typeface="Gulim" pitchFamily="34" charset="-127"/>
                </a:rPr>
                <a:t>InnovaTecNM</a:t>
              </a:r>
              <a:r>
                <a:rPr lang="es-ES_tradnl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ulim" pitchFamily="34" charset="-127"/>
                  <a:ea typeface="Gulim" pitchFamily="34" charset="-127"/>
                </a:rPr>
                <a:t>  y se toará </a:t>
              </a:r>
            </a:p>
            <a:p>
              <a:r>
                <a:rPr lang="es-ES_tradnl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ulim" pitchFamily="34" charset="-127"/>
                  <a:ea typeface="Gulim" pitchFamily="34" charset="-127"/>
                </a:rPr>
                <a:t>en cuenta siempre y cando sea seleccionado </a:t>
              </a:r>
            </a:p>
            <a:p>
              <a:r>
                <a:rPr lang="es-ES_tradnl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ulim" pitchFamily="34" charset="-127"/>
                  <a:ea typeface="Gulim" pitchFamily="34" charset="-127"/>
                </a:rPr>
                <a:t>para las siguientes etapas: para participar en la etapa Regional y etapa Nacional</a:t>
              </a:r>
              <a:endParaRPr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69" name="object 69"/>
            <p:cNvSpPr/>
            <p:nvPr/>
          </p:nvSpPr>
          <p:spPr>
            <a:xfrm>
              <a:off x="4622927" y="4979873"/>
              <a:ext cx="1003300" cy="1022985"/>
            </a:xfrm>
            <a:custGeom>
              <a:avLst/>
              <a:gdLst/>
              <a:ahLst/>
              <a:cxnLst/>
              <a:rect l="l" t="t" r="r" b="b"/>
              <a:pathLst>
                <a:path w="1003300" h="1022985">
                  <a:moveTo>
                    <a:pt x="1003096" y="0"/>
                  </a:moveTo>
                  <a:lnTo>
                    <a:pt x="0" y="0"/>
                  </a:lnTo>
                  <a:lnTo>
                    <a:pt x="0" y="1022908"/>
                  </a:lnTo>
                  <a:lnTo>
                    <a:pt x="1003096" y="1022908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84698" y="5581776"/>
              <a:ext cx="170687" cy="144780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5632069" y="4979873"/>
              <a:ext cx="875030" cy="1022985"/>
            </a:xfrm>
            <a:custGeom>
              <a:avLst/>
              <a:gdLst/>
              <a:ahLst/>
              <a:cxnLst/>
              <a:rect l="l" t="t" r="r" b="b"/>
              <a:pathLst>
                <a:path w="875029" h="1022985">
                  <a:moveTo>
                    <a:pt x="874776" y="0"/>
                  </a:moveTo>
                  <a:lnTo>
                    <a:pt x="0" y="0"/>
                  </a:lnTo>
                  <a:lnTo>
                    <a:pt x="0" y="1022908"/>
                  </a:lnTo>
                  <a:lnTo>
                    <a:pt x="874776" y="1022908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991733" y="5581776"/>
              <a:ext cx="244601" cy="144780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6514465" y="4979873"/>
              <a:ext cx="1433195" cy="1022985"/>
            </a:xfrm>
            <a:custGeom>
              <a:avLst/>
              <a:gdLst/>
              <a:ahLst/>
              <a:cxnLst/>
              <a:rect l="l" t="t" r="r" b="b"/>
              <a:pathLst>
                <a:path w="1433195" h="1022985">
                  <a:moveTo>
                    <a:pt x="1432813" y="0"/>
                  </a:moveTo>
                  <a:lnTo>
                    <a:pt x="0" y="0"/>
                  </a:lnTo>
                  <a:lnTo>
                    <a:pt x="0" y="1022908"/>
                  </a:lnTo>
                  <a:lnTo>
                    <a:pt x="1432813" y="1022908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556275" y="5079799"/>
              <a:ext cx="1167803" cy="144780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7955025" y="4979873"/>
              <a:ext cx="1962150" cy="1022985"/>
            </a:xfrm>
            <a:custGeom>
              <a:avLst/>
              <a:gdLst/>
              <a:ahLst/>
              <a:cxnLst/>
              <a:rect l="l" t="t" r="r" b="b"/>
              <a:pathLst>
                <a:path w="1962150" h="1022985">
                  <a:moveTo>
                    <a:pt x="1961642" y="0"/>
                  </a:moveTo>
                  <a:lnTo>
                    <a:pt x="0" y="0"/>
                  </a:lnTo>
                  <a:lnTo>
                    <a:pt x="0" y="1022908"/>
                  </a:lnTo>
                  <a:lnTo>
                    <a:pt x="1961642" y="1022908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DBE4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" name="object 76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8073898" y="5266309"/>
              <a:ext cx="1727707" cy="144780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143255" y="6008827"/>
              <a:ext cx="396240" cy="962025"/>
            </a:xfrm>
            <a:custGeom>
              <a:avLst/>
              <a:gdLst/>
              <a:ahLst/>
              <a:cxnLst/>
              <a:rect l="l" t="t" r="r" b="b"/>
              <a:pathLst>
                <a:path w="396240" h="962025">
                  <a:moveTo>
                    <a:pt x="396239" y="0"/>
                  </a:moveTo>
                  <a:lnTo>
                    <a:pt x="0" y="0"/>
                  </a:lnTo>
                  <a:lnTo>
                    <a:pt x="0" y="961644"/>
                  </a:lnTo>
                  <a:lnTo>
                    <a:pt x="396239" y="961644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33171" y="6126225"/>
              <a:ext cx="244602" cy="149352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547115" y="6008827"/>
              <a:ext cx="1369060" cy="962025"/>
            </a:xfrm>
            <a:custGeom>
              <a:avLst/>
              <a:gdLst/>
              <a:ahLst/>
              <a:cxnLst/>
              <a:rect l="l" t="t" r="r" b="b"/>
              <a:pathLst>
                <a:path w="1369060" h="962025">
                  <a:moveTo>
                    <a:pt x="1368806" y="0"/>
                  </a:moveTo>
                  <a:lnTo>
                    <a:pt x="0" y="0"/>
                  </a:lnTo>
                  <a:lnTo>
                    <a:pt x="0" y="961644"/>
                  </a:lnTo>
                  <a:lnTo>
                    <a:pt x="1368806" y="961644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673607" y="6085078"/>
              <a:ext cx="1018209" cy="144779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1987550" y="6583374"/>
              <a:ext cx="1520190" cy="6350"/>
            </a:xfrm>
            <a:custGeom>
              <a:avLst/>
              <a:gdLst/>
              <a:ahLst/>
              <a:cxnLst/>
              <a:rect l="l" t="t" r="r" b="b"/>
              <a:pathLst>
                <a:path w="1520189" h="6350">
                  <a:moveTo>
                    <a:pt x="1519681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1519681" y="6096"/>
                  </a:lnTo>
                  <a:lnTo>
                    <a:pt x="151968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622927" y="6008827"/>
              <a:ext cx="1003300" cy="962025"/>
            </a:xfrm>
            <a:custGeom>
              <a:avLst/>
              <a:gdLst/>
              <a:ahLst/>
              <a:cxnLst/>
              <a:rect l="l" t="t" r="r" b="b"/>
              <a:pathLst>
                <a:path w="1003300" h="962025">
                  <a:moveTo>
                    <a:pt x="1003096" y="0"/>
                  </a:moveTo>
                  <a:lnTo>
                    <a:pt x="0" y="0"/>
                  </a:lnTo>
                  <a:lnTo>
                    <a:pt x="0" y="961644"/>
                  </a:lnTo>
                  <a:lnTo>
                    <a:pt x="1003096" y="961644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086222" y="6536131"/>
              <a:ext cx="149351" cy="144780"/>
            </a:xfrm>
            <a:prstGeom prst="rect">
              <a:avLst/>
            </a:prstGeom>
          </p:spPr>
        </p:pic>
        <p:sp>
          <p:nvSpPr>
            <p:cNvPr id="87" name="object 87"/>
            <p:cNvSpPr/>
            <p:nvPr/>
          </p:nvSpPr>
          <p:spPr>
            <a:xfrm>
              <a:off x="5632069" y="6008827"/>
              <a:ext cx="875030" cy="962025"/>
            </a:xfrm>
            <a:custGeom>
              <a:avLst/>
              <a:gdLst/>
              <a:ahLst/>
              <a:cxnLst/>
              <a:rect l="l" t="t" r="r" b="b"/>
              <a:pathLst>
                <a:path w="875029" h="962025">
                  <a:moveTo>
                    <a:pt x="874776" y="0"/>
                  </a:moveTo>
                  <a:lnTo>
                    <a:pt x="0" y="0"/>
                  </a:lnTo>
                  <a:lnTo>
                    <a:pt x="0" y="961644"/>
                  </a:lnTo>
                  <a:lnTo>
                    <a:pt x="874776" y="961644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8" name="object 8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003799" y="6536131"/>
              <a:ext cx="244601" cy="144780"/>
            </a:xfrm>
            <a:prstGeom prst="rect">
              <a:avLst/>
            </a:prstGeom>
          </p:spPr>
        </p:pic>
        <p:sp>
          <p:nvSpPr>
            <p:cNvPr id="89" name="object 89"/>
            <p:cNvSpPr/>
            <p:nvPr/>
          </p:nvSpPr>
          <p:spPr>
            <a:xfrm>
              <a:off x="6514465" y="6008827"/>
              <a:ext cx="1433195" cy="962025"/>
            </a:xfrm>
            <a:custGeom>
              <a:avLst/>
              <a:gdLst/>
              <a:ahLst/>
              <a:cxnLst/>
              <a:rect l="l" t="t" r="r" b="b"/>
              <a:pathLst>
                <a:path w="1433195" h="962025">
                  <a:moveTo>
                    <a:pt x="1432813" y="0"/>
                  </a:moveTo>
                  <a:lnTo>
                    <a:pt x="0" y="0"/>
                  </a:lnTo>
                  <a:lnTo>
                    <a:pt x="0" y="961644"/>
                  </a:lnTo>
                  <a:lnTo>
                    <a:pt x="1432813" y="961644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0" name="object 9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578472" y="6337375"/>
              <a:ext cx="1145133" cy="144780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7955025" y="6008827"/>
              <a:ext cx="1962150" cy="962025"/>
            </a:xfrm>
            <a:custGeom>
              <a:avLst/>
              <a:gdLst/>
              <a:ahLst/>
              <a:cxnLst/>
              <a:rect l="l" t="t" r="r" b="b"/>
              <a:pathLst>
                <a:path w="1962150" h="962025">
                  <a:moveTo>
                    <a:pt x="1961642" y="0"/>
                  </a:moveTo>
                  <a:lnTo>
                    <a:pt x="0" y="0"/>
                  </a:lnTo>
                  <a:lnTo>
                    <a:pt x="0" y="961644"/>
                  </a:lnTo>
                  <a:lnTo>
                    <a:pt x="1961642" y="961644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8108694" y="6174181"/>
              <a:ext cx="1052360" cy="144780"/>
            </a:xfrm>
            <a:prstGeom prst="rect">
              <a:avLst/>
            </a:prstGeom>
          </p:spPr>
        </p:pic>
      </p:grpSp>
      <p:pic>
        <p:nvPicPr>
          <p:cNvPr id="93" name="object 93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673608" y="1266368"/>
            <a:ext cx="952601" cy="144779"/>
          </a:xfrm>
          <a:prstGeom prst="rect">
            <a:avLst/>
          </a:prstGeom>
        </p:spPr>
      </p:pic>
      <p:pic>
        <p:nvPicPr>
          <p:cNvPr id="94" name="object 94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1987550" y="1861057"/>
            <a:ext cx="2338704" cy="144779"/>
          </a:xfrm>
          <a:prstGeom prst="rect">
            <a:avLst/>
          </a:prstGeom>
        </p:spPr>
      </p:pic>
      <p:pic>
        <p:nvPicPr>
          <p:cNvPr id="95" name="object 9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84698" y="1928114"/>
            <a:ext cx="170687" cy="144779"/>
          </a:xfrm>
          <a:prstGeom prst="rect">
            <a:avLst/>
          </a:prstGeom>
        </p:spPr>
      </p:pic>
      <p:grpSp>
        <p:nvGrpSpPr>
          <p:cNvPr id="96" name="object 96"/>
          <p:cNvGrpSpPr/>
          <p:nvPr/>
        </p:nvGrpSpPr>
        <p:grpSpPr>
          <a:xfrm>
            <a:off x="6628852" y="1266368"/>
            <a:ext cx="924560" cy="283845"/>
            <a:chOff x="6636384" y="1853438"/>
            <a:chExt cx="924560" cy="283845"/>
          </a:xfrm>
        </p:grpSpPr>
        <p:pic>
          <p:nvPicPr>
            <p:cNvPr id="97" name="object 9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36384" y="1853438"/>
              <a:ext cx="775970" cy="144779"/>
            </a:xfrm>
            <a:prstGeom prst="rect">
              <a:avLst/>
            </a:prstGeom>
          </p:spPr>
        </p:pic>
        <p:pic>
          <p:nvPicPr>
            <p:cNvPr id="98" name="object 98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636384" y="1992122"/>
              <a:ext cx="924191" cy="144779"/>
            </a:xfrm>
            <a:prstGeom prst="rect">
              <a:avLst/>
            </a:prstGeom>
          </p:spPr>
        </p:pic>
      </p:grpSp>
      <p:grpSp>
        <p:nvGrpSpPr>
          <p:cNvPr id="99" name="object 99"/>
          <p:cNvGrpSpPr/>
          <p:nvPr/>
        </p:nvGrpSpPr>
        <p:grpSpPr>
          <a:xfrm>
            <a:off x="8081389" y="1109393"/>
            <a:ext cx="1636395" cy="422275"/>
            <a:chOff x="8073897" y="1665985"/>
            <a:chExt cx="1636395" cy="422275"/>
          </a:xfrm>
        </p:grpSpPr>
        <p:pic>
          <p:nvPicPr>
            <p:cNvPr id="100" name="object 100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8073897" y="1665985"/>
              <a:ext cx="1636395" cy="144779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8073897" y="1804669"/>
              <a:ext cx="631444" cy="144779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8651493" y="1804669"/>
              <a:ext cx="772668" cy="144779"/>
            </a:xfrm>
            <a:prstGeom prst="rect">
              <a:avLst/>
            </a:prstGeom>
          </p:spPr>
        </p:pic>
        <p:pic>
          <p:nvPicPr>
            <p:cNvPr id="103" name="object 103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8073897" y="1943353"/>
              <a:ext cx="925829" cy="144779"/>
            </a:xfrm>
            <a:prstGeom prst="rect">
              <a:avLst/>
            </a:prstGeom>
          </p:spPr>
        </p:pic>
      </p:grpSp>
      <p:grpSp>
        <p:nvGrpSpPr>
          <p:cNvPr id="104" name="object 104"/>
          <p:cNvGrpSpPr/>
          <p:nvPr/>
        </p:nvGrpSpPr>
        <p:grpSpPr>
          <a:xfrm>
            <a:off x="602310" y="1870836"/>
            <a:ext cx="890269" cy="422275"/>
            <a:chOff x="611123" y="2481707"/>
            <a:chExt cx="890269" cy="422275"/>
          </a:xfrm>
        </p:grpSpPr>
        <p:pic>
          <p:nvPicPr>
            <p:cNvPr id="105" name="object 105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611123" y="2481707"/>
              <a:ext cx="889901" cy="144779"/>
            </a:xfrm>
            <a:prstGeom prst="rect">
              <a:avLst/>
            </a:prstGeom>
          </p:spPr>
        </p:pic>
        <p:pic>
          <p:nvPicPr>
            <p:cNvPr id="106" name="object 106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611123" y="2620391"/>
              <a:ext cx="695706" cy="144779"/>
            </a:xfrm>
            <a:prstGeom prst="rect">
              <a:avLst/>
            </a:prstGeom>
          </p:spPr>
        </p:pic>
        <p:pic>
          <p:nvPicPr>
            <p:cNvPr id="107" name="object 107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611123" y="2759075"/>
              <a:ext cx="742950" cy="144779"/>
            </a:xfrm>
            <a:prstGeom prst="rect">
              <a:avLst/>
            </a:prstGeom>
          </p:spPr>
        </p:pic>
      </p:grpSp>
      <p:grpSp>
        <p:nvGrpSpPr>
          <p:cNvPr id="108" name="object 108"/>
          <p:cNvGrpSpPr/>
          <p:nvPr/>
        </p:nvGrpSpPr>
        <p:grpSpPr>
          <a:xfrm>
            <a:off x="6623050" y="1873692"/>
            <a:ext cx="768350" cy="283845"/>
            <a:chOff x="6578472" y="2440558"/>
            <a:chExt cx="768350" cy="283845"/>
          </a:xfrm>
        </p:grpSpPr>
        <p:pic>
          <p:nvPicPr>
            <p:cNvPr id="109" name="object 109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6578472" y="2440558"/>
              <a:ext cx="677265" cy="144779"/>
            </a:xfrm>
            <a:prstGeom prst="rect">
              <a:avLst/>
            </a:prstGeom>
          </p:spPr>
        </p:pic>
        <p:pic>
          <p:nvPicPr>
            <p:cNvPr id="110" name="object 110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6578472" y="2579242"/>
              <a:ext cx="768096" cy="144779"/>
            </a:xfrm>
            <a:prstGeom prst="rect">
              <a:avLst/>
            </a:prstGeom>
          </p:spPr>
        </p:pic>
      </p:grpSp>
      <p:grpSp>
        <p:nvGrpSpPr>
          <p:cNvPr id="111" name="object 111"/>
          <p:cNvGrpSpPr/>
          <p:nvPr/>
        </p:nvGrpSpPr>
        <p:grpSpPr>
          <a:xfrm>
            <a:off x="8065563" y="1809036"/>
            <a:ext cx="1517142" cy="1236219"/>
            <a:chOff x="8037306" y="1541701"/>
            <a:chExt cx="1517142" cy="1236219"/>
          </a:xfrm>
        </p:grpSpPr>
        <p:pic>
          <p:nvPicPr>
            <p:cNvPr id="112" name="object 112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8042643" y="1541701"/>
              <a:ext cx="1108697" cy="144779"/>
            </a:xfrm>
            <a:prstGeom prst="rect">
              <a:avLst/>
            </a:prstGeom>
          </p:spPr>
        </p:pic>
        <p:pic>
          <p:nvPicPr>
            <p:cNvPr id="113" name="object 113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8037306" y="1675890"/>
              <a:ext cx="724789" cy="144779"/>
            </a:xfrm>
            <a:prstGeom prst="rect">
              <a:avLst/>
            </a:prstGeom>
          </p:spPr>
        </p:pic>
        <p:pic>
          <p:nvPicPr>
            <p:cNvPr id="114" name="object 114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8074431" y="2631618"/>
              <a:ext cx="638416" cy="144779"/>
            </a:xfrm>
            <a:prstGeom prst="rect">
              <a:avLst/>
            </a:prstGeom>
          </p:spPr>
        </p:pic>
        <p:pic>
          <p:nvPicPr>
            <p:cNvPr id="115" name="object 115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8706385" y="2633141"/>
              <a:ext cx="325526" cy="144779"/>
            </a:xfrm>
            <a:prstGeom prst="rect">
              <a:avLst/>
            </a:prstGeom>
          </p:spPr>
        </p:pic>
        <p:pic>
          <p:nvPicPr>
            <p:cNvPr id="116" name="object 116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8037306" y="1820669"/>
              <a:ext cx="1517142" cy="144779"/>
            </a:xfrm>
            <a:prstGeom prst="rect">
              <a:avLst/>
            </a:prstGeom>
          </p:spPr>
        </p:pic>
        <p:pic>
          <p:nvPicPr>
            <p:cNvPr id="117" name="object 117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8053289" y="1941067"/>
              <a:ext cx="766432" cy="144779"/>
            </a:xfrm>
            <a:prstGeom prst="rect">
              <a:avLst/>
            </a:prstGeom>
          </p:spPr>
        </p:pic>
      </p:grpSp>
      <p:grpSp>
        <p:nvGrpSpPr>
          <p:cNvPr id="118" name="object 118"/>
          <p:cNvGrpSpPr/>
          <p:nvPr/>
        </p:nvGrpSpPr>
        <p:grpSpPr>
          <a:xfrm>
            <a:off x="673608" y="2753156"/>
            <a:ext cx="748030" cy="294640"/>
            <a:chOff x="673608" y="3347339"/>
            <a:chExt cx="748030" cy="294640"/>
          </a:xfrm>
        </p:grpSpPr>
        <p:pic>
          <p:nvPicPr>
            <p:cNvPr id="119" name="object 119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673608" y="3347339"/>
              <a:ext cx="574040" cy="144779"/>
            </a:xfrm>
            <a:prstGeom prst="rect">
              <a:avLst/>
            </a:prstGeom>
          </p:spPr>
        </p:pic>
        <p:pic>
          <p:nvPicPr>
            <p:cNvPr id="120" name="object 120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673608" y="3496691"/>
              <a:ext cx="747674" cy="144779"/>
            </a:xfrm>
            <a:prstGeom prst="rect">
              <a:avLst/>
            </a:prstGeom>
          </p:spPr>
        </p:pic>
      </p:grpSp>
      <p:grpSp>
        <p:nvGrpSpPr>
          <p:cNvPr id="121" name="object 121"/>
          <p:cNvGrpSpPr/>
          <p:nvPr/>
        </p:nvGrpSpPr>
        <p:grpSpPr>
          <a:xfrm>
            <a:off x="1992502" y="2743504"/>
            <a:ext cx="2624455" cy="745490"/>
            <a:chOff x="1987550" y="3347339"/>
            <a:chExt cx="2624455" cy="745490"/>
          </a:xfrm>
        </p:grpSpPr>
        <p:pic>
          <p:nvPicPr>
            <p:cNvPr id="122" name="object 122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1987550" y="3347339"/>
              <a:ext cx="1184465" cy="144779"/>
            </a:xfrm>
            <a:prstGeom prst="rect">
              <a:avLst/>
            </a:prstGeom>
          </p:spPr>
        </p:pic>
        <p:pic>
          <p:nvPicPr>
            <p:cNvPr id="123" name="object 123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3115310" y="3347339"/>
              <a:ext cx="822960" cy="144779"/>
            </a:xfrm>
            <a:prstGeom prst="rect">
              <a:avLst/>
            </a:prstGeom>
          </p:spPr>
        </p:pic>
        <p:pic>
          <p:nvPicPr>
            <p:cNvPr id="124" name="object 124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3883786" y="3347339"/>
              <a:ext cx="718185" cy="144779"/>
            </a:xfrm>
            <a:prstGeom prst="rect">
              <a:avLst/>
            </a:prstGeom>
          </p:spPr>
        </p:pic>
        <p:pic>
          <p:nvPicPr>
            <p:cNvPr id="125" name="object 125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1987550" y="3496691"/>
              <a:ext cx="929360" cy="144779"/>
            </a:xfrm>
            <a:prstGeom prst="rect">
              <a:avLst/>
            </a:prstGeom>
          </p:spPr>
        </p:pic>
        <p:pic>
          <p:nvPicPr>
            <p:cNvPr id="126" name="object 126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2839466" y="3496691"/>
              <a:ext cx="914654" cy="144779"/>
            </a:xfrm>
            <a:prstGeom prst="rect">
              <a:avLst/>
            </a:prstGeom>
          </p:spPr>
        </p:pic>
        <p:pic>
          <p:nvPicPr>
            <p:cNvPr id="127" name="object 127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3684142" y="3496691"/>
              <a:ext cx="927290" cy="144779"/>
            </a:xfrm>
            <a:prstGeom prst="rect">
              <a:avLst/>
            </a:prstGeom>
          </p:spPr>
        </p:pic>
        <p:pic>
          <p:nvPicPr>
            <p:cNvPr id="128" name="object 128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1987550" y="3647567"/>
              <a:ext cx="2621533" cy="294131"/>
            </a:xfrm>
            <a:prstGeom prst="rect">
              <a:avLst/>
            </a:prstGeom>
          </p:spPr>
        </p:pic>
        <p:pic>
          <p:nvPicPr>
            <p:cNvPr id="129" name="object 129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1987550" y="3947795"/>
              <a:ext cx="860005" cy="144779"/>
            </a:xfrm>
            <a:prstGeom prst="rect">
              <a:avLst/>
            </a:prstGeom>
          </p:spPr>
        </p:pic>
      </p:grpSp>
      <p:grpSp>
        <p:nvGrpSpPr>
          <p:cNvPr id="130" name="object 130"/>
          <p:cNvGrpSpPr/>
          <p:nvPr/>
        </p:nvGrpSpPr>
        <p:grpSpPr>
          <a:xfrm>
            <a:off x="8108694" y="3031541"/>
            <a:ext cx="936625" cy="294640"/>
            <a:chOff x="6636384" y="3347339"/>
            <a:chExt cx="936625" cy="294640"/>
          </a:xfrm>
        </p:grpSpPr>
        <p:pic>
          <p:nvPicPr>
            <p:cNvPr id="131" name="object 131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6636384" y="3347339"/>
              <a:ext cx="936345" cy="144779"/>
            </a:xfrm>
            <a:prstGeom prst="rect">
              <a:avLst/>
            </a:prstGeom>
          </p:spPr>
        </p:pic>
        <p:pic>
          <p:nvPicPr>
            <p:cNvPr id="132" name="object 132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6636384" y="3496691"/>
              <a:ext cx="519849" cy="144779"/>
            </a:xfrm>
            <a:prstGeom prst="rect">
              <a:avLst/>
            </a:prstGeom>
          </p:spPr>
        </p:pic>
      </p:grpSp>
      <p:grpSp>
        <p:nvGrpSpPr>
          <p:cNvPr id="133" name="object 133"/>
          <p:cNvGrpSpPr/>
          <p:nvPr/>
        </p:nvGrpSpPr>
        <p:grpSpPr>
          <a:xfrm>
            <a:off x="6629400" y="2734663"/>
            <a:ext cx="2995510" cy="1139141"/>
            <a:chOff x="6629400" y="2734663"/>
            <a:chExt cx="2995510" cy="1139141"/>
          </a:xfrm>
        </p:grpSpPr>
        <p:pic>
          <p:nvPicPr>
            <p:cNvPr id="134" name="object 134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8102688" y="2734663"/>
              <a:ext cx="1522222" cy="144779"/>
            </a:xfrm>
            <a:prstGeom prst="rect">
              <a:avLst/>
            </a:prstGeom>
          </p:spPr>
        </p:pic>
        <p:pic>
          <p:nvPicPr>
            <p:cNvPr id="135" name="object 135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6664622" y="3729025"/>
              <a:ext cx="918463" cy="144779"/>
            </a:xfrm>
            <a:prstGeom prst="rect">
              <a:avLst/>
            </a:prstGeom>
          </p:spPr>
        </p:pic>
        <p:pic>
          <p:nvPicPr>
            <p:cNvPr id="136" name="object 136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6629400" y="2761918"/>
              <a:ext cx="1227734" cy="144779"/>
            </a:xfrm>
            <a:prstGeom prst="rect">
              <a:avLst/>
            </a:prstGeom>
          </p:spPr>
        </p:pic>
        <p:pic>
          <p:nvPicPr>
            <p:cNvPr id="137" name="object 137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6629400" y="2915156"/>
              <a:ext cx="631761" cy="144779"/>
            </a:xfrm>
            <a:prstGeom prst="rect">
              <a:avLst/>
            </a:prstGeom>
          </p:spPr>
        </p:pic>
      </p:grpSp>
      <p:grpSp>
        <p:nvGrpSpPr>
          <p:cNvPr id="138" name="object 138"/>
          <p:cNvGrpSpPr/>
          <p:nvPr/>
        </p:nvGrpSpPr>
        <p:grpSpPr>
          <a:xfrm>
            <a:off x="658107" y="3873805"/>
            <a:ext cx="1149350" cy="434340"/>
            <a:chOff x="673608" y="4475353"/>
            <a:chExt cx="1149350" cy="434340"/>
          </a:xfrm>
        </p:grpSpPr>
        <p:pic>
          <p:nvPicPr>
            <p:cNvPr id="139" name="object 139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673608" y="4475353"/>
              <a:ext cx="1149070" cy="144780"/>
            </a:xfrm>
            <a:prstGeom prst="rect">
              <a:avLst/>
            </a:prstGeom>
          </p:spPr>
        </p:pic>
        <p:pic>
          <p:nvPicPr>
            <p:cNvPr id="140" name="object 140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673608" y="4620133"/>
              <a:ext cx="1081557" cy="144780"/>
            </a:xfrm>
            <a:prstGeom prst="rect">
              <a:avLst/>
            </a:prstGeom>
          </p:spPr>
        </p:pic>
        <p:pic>
          <p:nvPicPr>
            <p:cNvPr id="141" name="object 141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1701038" y="4620133"/>
              <a:ext cx="88392" cy="144780"/>
            </a:xfrm>
            <a:prstGeom prst="rect">
              <a:avLst/>
            </a:prstGeom>
          </p:spPr>
        </p:pic>
        <p:pic>
          <p:nvPicPr>
            <p:cNvPr id="142" name="object 142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673608" y="4764913"/>
              <a:ext cx="563600" cy="144780"/>
            </a:xfrm>
            <a:prstGeom prst="rect">
              <a:avLst/>
            </a:prstGeom>
          </p:spPr>
        </p:pic>
      </p:grpSp>
      <p:grpSp>
        <p:nvGrpSpPr>
          <p:cNvPr id="143" name="object 143"/>
          <p:cNvGrpSpPr/>
          <p:nvPr/>
        </p:nvGrpSpPr>
        <p:grpSpPr>
          <a:xfrm>
            <a:off x="1999322" y="3980685"/>
            <a:ext cx="1027430" cy="144780"/>
            <a:chOff x="1987550" y="4542409"/>
            <a:chExt cx="1027430" cy="144780"/>
          </a:xfrm>
        </p:grpSpPr>
        <p:pic>
          <p:nvPicPr>
            <p:cNvPr id="144" name="object 144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1987550" y="4542409"/>
              <a:ext cx="445884" cy="144780"/>
            </a:xfrm>
            <a:prstGeom prst="rect">
              <a:avLst/>
            </a:prstGeom>
          </p:spPr>
        </p:pic>
        <p:pic>
          <p:nvPicPr>
            <p:cNvPr id="145" name="object 145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2377693" y="4542409"/>
              <a:ext cx="88392" cy="144780"/>
            </a:xfrm>
            <a:prstGeom prst="rect">
              <a:avLst/>
            </a:prstGeom>
          </p:spPr>
        </p:pic>
        <p:pic>
          <p:nvPicPr>
            <p:cNvPr id="146" name="object 146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2421890" y="4542409"/>
              <a:ext cx="592709" cy="144780"/>
            </a:xfrm>
            <a:prstGeom prst="rect">
              <a:avLst/>
            </a:prstGeom>
          </p:spPr>
        </p:pic>
      </p:grpSp>
      <p:pic>
        <p:nvPicPr>
          <p:cNvPr id="147" name="object 147"/>
          <p:cNvPicPr/>
          <p:nvPr/>
        </p:nvPicPr>
        <p:blipFill>
          <a:blip r:embed="rId74" cstate="print"/>
          <a:stretch>
            <a:fillRect/>
          </a:stretch>
        </p:blipFill>
        <p:spPr>
          <a:xfrm>
            <a:off x="6664622" y="3872406"/>
            <a:ext cx="704430" cy="144780"/>
          </a:xfrm>
          <a:prstGeom prst="rect">
            <a:avLst/>
          </a:prstGeom>
        </p:spPr>
      </p:pic>
      <p:grpSp>
        <p:nvGrpSpPr>
          <p:cNvPr id="148" name="object 148"/>
          <p:cNvGrpSpPr/>
          <p:nvPr/>
        </p:nvGrpSpPr>
        <p:grpSpPr>
          <a:xfrm>
            <a:off x="8081546" y="3873805"/>
            <a:ext cx="1511300" cy="433070"/>
            <a:chOff x="8073897" y="4490592"/>
            <a:chExt cx="1511300" cy="433070"/>
          </a:xfrm>
        </p:grpSpPr>
        <p:pic>
          <p:nvPicPr>
            <p:cNvPr id="149" name="object 149"/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8073897" y="4490592"/>
              <a:ext cx="1511173" cy="144779"/>
            </a:xfrm>
            <a:prstGeom prst="rect">
              <a:avLst/>
            </a:prstGeom>
          </p:spPr>
        </p:pic>
        <p:pic>
          <p:nvPicPr>
            <p:cNvPr id="150" name="object 150"/>
            <p:cNvPicPr/>
            <p:nvPr/>
          </p:nvPicPr>
          <p:blipFill>
            <a:blip r:embed="rId76" cstate="print"/>
            <a:stretch>
              <a:fillRect/>
            </a:stretch>
          </p:blipFill>
          <p:spPr>
            <a:xfrm>
              <a:off x="8073897" y="4633848"/>
              <a:ext cx="1483995" cy="144780"/>
            </a:xfrm>
            <a:prstGeom prst="rect">
              <a:avLst/>
            </a:prstGeom>
          </p:spPr>
        </p:pic>
        <p:pic>
          <p:nvPicPr>
            <p:cNvPr id="151" name="object 151"/>
            <p:cNvPicPr/>
            <p:nvPr/>
          </p:nvPicPr>
          <p:blipFill>
            <a:blip r:embed="rId77" cstate="print"/>
            <a:stretch>
              <a:fillRect/>
            </a:stretch>
          </p:blipFill>
          <p:spPr>
            <a:xfrm>
              <a:off x="8073897" y="4778628"/>
              <a:ext cx="667207" cy="144780"/>
            </a:xfrm>
            <a:prstGeom prst="rect">
              <a:avLst/>
            </a:prstGeom>
          </p:spPr>
        </p:pic>
      </p:grpSp>
      <p:pic>
        <p:nvPicPr>
          <p:cNvPr id="162" name="object 16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090795" y="5728461"/>
            <a:ext cx="149351" cy="144780"/>
          </a:xfrm>
          <a:prstGeom prst="rect">
            <a:avLst/>
          </a:prstGeom>
        </p:spPr>
      </p:pic>
      <p:pic>
        <p:nvPicPr>
          <p:cNvPr id="163" name="object 16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999353" y="5728461"/>
            <a:ext cx="224027" cy="144780"/>
          </a:xfrm>
          <a:prstGeom prst="rect">
            <a:avLst/>
          </a:prstGeom>
        </p:spPr>
      </p:pic>
      <p:grpSp>
        <p:nvGrpSpPr>
          <p:cNvPr id="164" name="object 164"/>
          <p:cNvGrpSpPr/>
          <p:nvPr/>
        </p:nvGrpSpPr>
        <p:grpSpPr>
          <a:xfrm>
            <a:off x="6560615" y="4668571"/>
            <a:ext cx="1296670" cy="289560"/>
            <a:chOff x="6578472" y="5421757"/>
            <a:chExt cx="1296670" cy="289560"/>
          </a:xfrm>
        </p:grpSpPr>
        <p:pic>
          <p:nvPicPr>
            <p:cNvPr id="165" name="object 165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6578472" y="5421757"/>
              <a:ext cx="1296543" cy="144780"/>
            </a:xfrm>
            <a:prstGeom prst="rect">
              <a:avLst/>
            </a:prstGeom>
          </p:spPr>
        </p:pic>
        <p:pic>
          <p:nvPicPr>
            <p:cNvPr id="166" name="object 166"/>
            <p:cNvPicPr/>
            <p:nvPr/>
          </p:nvPicPr>
          <p:blipFill>
            <a:blip r:embed="rId79" cstate="print"/>
            <a:stretch>
              <a:fillRect/>
            </a:stretch>
          </p:blipFill>
          <p:spPr>
            <a:xfrm>
              <a:off x="6578472" y="5566537"/>
              <a:ext cx="857250" cy="144780"/>
            </a:xfrm>
            <a:prstGeom prst="rect">
              <a:avLst/>
            </a:prstGeom>
          </p:spPr>
        </p:pic>
      </p:grpSp>
      <p:grpSp>
        <p:nvGrpSpPr>
          <p:cNvPr id="167" name="object 167"/>
          <p:cNvGrpSpPr/>
          <p:nvPr/>
        </p:nvGrpSpPr>
        <p:grpSpPr>
          <a:xfrm>
            <a:off x="8102688" y="4838940"/>
            <a:ext cx="1651635" cy="434975"/>
            <a:chOff x="8073897" y="5411089"/>
            <a:chExt cx="1651635" cy="434975"/>
          </a:xfrm>
        </p:grpSpPr>
        <p:pic>
          <p:nvPicPr>
            <p:cNvPr id="168" name="object 168"/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8073897" y="5411089"/>
              <a:ext cx="1651380" cy="144780"/>
            </a:xfrm>
            <a:prstGeom prst="rect">
              <a:avLst/>
            </a:prstGeom>
          </p:spPr>
        </p:pic>
        <p:pic>
          <p:nvPicPr>
            <p:cNvPr id="169" name="object 169"/>
            <p:cNvPicPr/>
            <p:nvPr/>
          </p:nvPicPr>
          <p:blipFill>
            <a:blip r:embed="rId81" cstate="print"/>
            <a:stretch>
              <a:fillRect/>
            </a:stretch>
          </p:blipFill>
          <p:spPr>
            <a:xfrm>
              <a:off x="8073897" y="5555869"/>
              <a:ext cx="1399158" cy="144780"/>
            </a:xfrm>
            <a:prstGeom prst="rect">
              <a:avLst/>
            </a:prstGeom>
          </p:spPr>
        </p:pic>
        <p:pic>
          <p:nvPicPr>
            <p:cNvPr id="170" name="object 170"/>
            <p:cNvPicPr/>
            <p:nvPr/>
          </p:nvPicPr>
          <p:blipFill>
            <a:blip r:embed="rId82" cstate="print"/>
            <a:stretch>
              <a:fillRect/>
            </a:stretch>
          </p:blipFill>
          <p:spPr>
            <a:xfrm>
              <a:off x="8073897" y="5701030"/>
              <a:ext cx="726528" cy="144780"/>
            </a:xfrm>
            <a:prstGeom prst="rect">
              <a:avLst/>
            </a:prstGeom>
          </p:spPr>
        </p:pic>
      </p:grpSp>
      <p:grpSp>
        <p:nvGrpSpPr>
          <p:cNvPr id="171" name="object 171"/>
          <p:cNvGrpSpPr/>
          <p:nvPr/>
        </p:nvGrpSpPr>
        <p:grpSpPr>
          <a:xfrm>
            <a:off x="652181" y="5648833"/>
            <a:ext cx="1233170" cy="434340"/>
            <a:chOff x="673608" y="6228334"/>
            <a:chExt cx="1233170" cy="434340"/>
          </a:xfrm>
        </p:grpSpPr>
        <p:pic>
          <p:nvPicPr>
            <p:cNvPr id="172" name="object 172"/>
            <p:cNvPicPr/>
            <p:nvPr/>
          </p:nvPicPr>
          <p:blipFill>
            <a:blip r:embed="rId83" cstate="print"/>
            <a:stretch>
              <a:fillRect/>
            </a:stretch>
          </p:blipFill>
          <p:spPr>
            <a:xfrm>
              <a:off x="673608" y="6228334"/>
              <a:ext cx="1233144" cy="144780"/>
            </a:xfrm>
            <a:prstGeom prst="rect">
              <a:avLst/>
            </a:prstGeom>
          </p:spPr>
        </p:pic>
        <p:pic>
          <p:nvPicPr>
            <p:cNvPr id="173" name="object 173"/>
            <p:cNvPicPr/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673608" y="6373063"/>
              <a:ext cx="1118349" cy="144780"/>
            </a:xfrm>
            <a:prstGeom prst="rect">
              <a:avLst/>
            </a:prstGeom>
          </p:spPr>
        </p:pic>
        <p:pic>
          <p:nvPicPr>
            <p:cNvPr id="174" name="object 174"/>
            <p:cNvPicPr/>
            <p:nvPr/>
          </p:nvPicPr>
          <p:blipFill>
            <a:blip r:embed="rId85" cstate="print"/>
            <a:stretch>
              <a:fillRect/>
            </a:stretch>
          </p:blipFill>
          <p:spPr>
            <a:xfrm>
              <a:off x="673608" y="6517843"/>
              <a:ext cx="510920" cy="144780"/>
            </a:xfrm>
            <a:prstGeom prst="rect">
              <a:avLst/>
            </a:prstGeom>
          </p:spPr>
        </p:pic>
      </p:grpSp>
      <p:pic>
        <p:nvPicPr>
          <p:cNvPr id="175" name="object 175"/>
          <p:cNvPicPr/>
          <p:nvPr/>
        </p:nvPicPr>
        <p:blipFill>
          <a:blip r:embed="rId86" cstate="print"/>
          <a:stretch>
            <a:fillRect/>
          </a:stretch>
        </p:blipFill>
        <p:spPr>
          <a:xfrm>
            <a:off x="673608" y="6740347"/>
            <a:ext cx="742949" cy="144780"/>
          </a:xfrm>
          <a:prstGeom prst="rect">
            <a:avLst/>
          </a:prstGeom>
        </p:spPr>
      </p:pic>
      <p:grpSp>
        <p:nvGrpSpPr>
          <p:cNvPr id="177" name="object 177"/>
          <p:cNvGrpSpPr/>
          <p:nvPr/>
        </p:nvGrpSpPr>
        <p:grpSpPr>
          <a:xfrm>
            <a:off x="1987550" y="6679386"/>
            <a:ext cx="2495550" cy="144780"/>
            <a:chOff x="1987550" y="6679386"/>
            <a:chExt cx="2495550" cy="144780"/>
          </a:xfrm>
        </p:grpSpPr>
        <p:pic>
          <p:nvPicPr>
            <p:cNvPr id="178" name="object 178"/>
            <p:cNvPicPr/>
            <p:nvPr/>
          </p:nvPicPr>
          <p:blipFill>
            <a:blip r:embed="rId87" cstate="print"/>
            <a:stretch>
              <a:fillRect/>
            </a:stretch>
          </p:blipFill>
          <p:spPr>
            <a:xfrm>
              <a:off x="1987550" y="6679386"/>
              <a:ext cx="473659" cy="144780"/>
            </a:xfrm>
            <a:prstGeom prst="rect">
              <a:avLst/>
            </a:prstGeom>
          </p:spPr>
        </p:pic>
        <p:pic>
          <p:nvPicPr>
            <p:cNvPr id="179" name="object 179"/>
            <p:cNvPicPr/>
            <p:nvPr/>
          </p:nvPicPr>
          <p:blipFill>
            <a:blip r:embed="rId88" cstate="print"/>
            <a:stretch>
              <a:fillRect/>
            </a:stretch>
          </p:blipFill>
          <p:spPr>
            <a:xfrm>
              <a:off x="2415794" y="6679386"/>
              <a:ext cx="2067052" cy="144780"/>
            </a:xfrm>
            <a:prstGeom prst="rect">
              <a:avLst/>
            </a:prstGeom>
          </p:spPr>
        </p:pic>
      </p:grpSp>
      <p:grpSp>
        <p:nvGrpSpPr>
          <p:cNvPr id="180" name="object 180"/>
          <p:cNvGrpSpPr/>
          <p:nvPr/>
        </p:nvGrpSpPr>
        <p:grpSpPr>
          <a:xfrm>
            <a:off x="6584572" y="5893320"/>
            <a:ext cx="909955" cy="289560"/>
            <a:chOff x="6636384" y="6607759"/>
            <a:chExt cx="909955" cy="289560"/>
          </a:xfrm>
        </p:grpSpPr>
        <p:pic>
          <p:nvPicPr>
            <p:cNvPr id="181" name="object 181"/>
            <p:cNvPicPr/>
            <p:nvPr/>
          </p:nvPicPr>
          <p:blipFill>
            <a:blip r:embed="rId89" cstate="print"/>
            <a:stretch>
              <a:fillRect/>
            </a:stretch>
          </p:blipFill>
          <p:spPr>
            <a:xfrm>
              <a:off x="6636384" y="6607759"/>
              <a:ext cx="552069" cy="144780"/>
            </a:xfrm>
            <a:prstGeom prst="rect">
              <a:avLst/>
            </a:prstGeom>
          </p:spPr>
        </p:pic>
        <p:pic>
          <p:nvPicPr>
            <p:cNvPr id="182" name="object 182"/>
            <p:cNvPicPr/>
            <p:nvPr/>
          </p:nvPicPr>
          <p:blipFill>
            <a:blip r:embed="rId90" cstate="print"/>
            <a:stretch>
              <a:fillRect/>
            </a:stretch>
          </p:blipFill>
          <p:spPr>
            <a:xfrm>
              <a:off x="6636384" y="6752539"/>
              <a:ext cx="909497" cy="144780"/>
            </a:xfrm>
            <a:prstGeom prst="rect">
              <a:avLst/>
            </a:prstGeom>
          </p:spPr>
        </p:pic>
      </p:grpSp>
      <p:grpSp>
        <p:nvGrpSpPr>
          <p:cNvPr id="183" name="object 183"/>
          <p:cNvGrpSpPr/>
          <p:nvPr/>
        </p:nvGrpSpPr>
        <p:grpSpPr>
          <a:xfrm>
            <a:off x="8081546" y="5769367"/>
            <a:ext cx="1512570" cy="289560"/>
            <a:chOff x="8073897" y="6584898"/>
            <a:chExt cx="1512570" cy="289560"/>
          </a:xfrm>
        </p:grpSpPr>
        <p:pic>
          <p:nvPicPr>
            <p:cNvPr id="184" name="object 184"/>
            <p:cNvPicPr/>
            <p:nvPr/>
          </p:nvPicPr>
          <p:blipFill>
            <a:blip r:embed="rId91" cstate="print"/>
            <a:stretch>
              <a:fillRect/>
            </a:stretch>
          </p:blipFill>
          <p:spPr>
            <a:xfrm>
              <a:off x="8073897" y="6584898"/>
              <a:ext cx="1512188" cy="144780"/>
            </a:xfrm>
            <a:prstGeom prst="rect">
              <a:avLst/>
            </a:prstGeom>
          </p:spPr>
        </p:pic>
        <p:pic>
          <p:nvPicPr>
            <p:cNvPr id="185" name="object 185"/>
            <p:cNvPicPr/>
            <p:nvPr/>
          </p:nvPicPr>
          <p:blipFill>
            <a:blip r:embed="rId92" cstate="print"/>
            <a:stretch>
              <a:fillRect/>
            </a:stretch>
          </p:blipFill>
          <p:spPr>
            <a:xfrm>
              <a:off x="8073897" y="6729678"/>
              <a:ext cx="1474343" cy="144780"/>
            </a:xfrm>
            <a:prstGeom prst="rect">
              <a:avLst/>
            </a:prstGeom>
          </p:spPr>
        </p:pic>
      </p:grpSp>
      <p:sp>
        <p:nvSpPr>
          <p:cNvPr id="186" name="object 18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Times New Roman"/>
                <a:cs typeface="Times New Roman"/>
              </a:rPr>
              <a:t>3</a:t>
            </a:fld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b="1" spc="-6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87" name="186 CuadroTexto"/>
          <p:cNvSpPr txBox="1"/>
          <p:nvPr/>
        </p:nvSpPr>
        <p:spPr>
          <a:xfrm>
            <a:off x="609600" y="4620186"/>
            <a:ext cx="9348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9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ulim" pitchFamily="34" charset="-127"/>
                <a:ea typeface="Gulim" pitchFamily="34" charset="-127"/>
              </a:rPr>
              <a:t>InnovaTecNM</a:t>
            </a:r>
            <a:endParaRPr lang="es-ES" sz="900" b="1" dirty="0">
              <a:solidFill>
                <a:schemeClr val="tx1">
                  <a:lumMod val="85000"/>
                  <a:lumOff val="15000"/>
                </a:schemeClr>
              </a:solidFill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88" name="187 CuadroTexto"/>
          <p:cNvSpPr txBox="1"/>
          <p:nvPr/>
        </p:nvSpPr>
        <p:spPr>
          <a:xfrm>
            <a:off x="1922019" y="5411088"/>
            <a:ext cx="2694938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ulim" pitchFamily="34" charset="-127"/>
                <a:ea typeface="Gulim" pitchFamily="34" charset="-127"/>
                <a:cs typeface="Arial Unicode MS" pitchFamily="34" charset="-128"/>
              </a:rPr>
              <a:t>Participar en Cursos </a:t>
            </a:r>
            <a:r>
              <a:rPr lang="es-ES_tradnl" sz="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ulim" pitchFamily="34" charset="-127"/>
                <a:ea typeface="Gulim" pitchFamily="34" charset="-127"/>
                <a:cs typeface="Arial Unicode MS" pitchFamily="34" charset="-128"/>
              </a:rPr>
              <a:t>Mooc´sean</a:t>
            </a:r>
            <a:r>
              <a:rPr lang="es-ES_tradnl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ulim" pitchFamily="34" charset="-127"/>
                <a:ea typeface="Gulim" pitchFamily="34" charset="-127"/>
                <a:cs typeface="Arial Unicode MS" pitchFamily="34" charset="-128"/>
              </a:rPr>
              <a:t>  temas afines a su carrera</a:t>
            </a:r>
          </a:p>
          <a:p>
            <a:endParaRPr lang="es-ES_tradnl" sz="900" b="1" dirty="0">
              <a:solidFill>
                <a:schemeClr val="tx1">
                  <a:lumMod val="75000"/>
                  <a:lumOff val="25000"/>
                </a:schemeClr>
              </a:solidFill>
              <a:latin typeface="Gulim" pitchFamily="34" charset="-127"/>
              <a:ea typeface="Gulim" pitchFamily="34" charset="-127"/>
              <a:cs typeface="Arial Unicode MS" pitchFamily="34" charset="-128"/>
            </a:endParaRPr>
          </a:p>
          <a:p>
            <a:endParaRPr lang="es-ES_tradnl" sz="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Gulim" pitchFamily="34" charset="-127"/>
              <a:ea typeface="Gulim" pitchFamily="34" charset="-127"/>
              <a:cs typeface="Arial Unicode MS" pitchFamily="34" charset="-128"/>
            </a:endParaRPr>
          </a:p>
          <a:p>
            <a:endParaRPr lang="es-ES_tradnl" sz="900" b="1" dirty="0">
              <a:solidFill>
                <a:schemeClr val="tx1">
                  <a:lumMod val="75000"/>
                  <a:lumOff val="25000"/>
                </a:schemeClr>
              </a:solidFill>
              <a:latin typeface="Gulim" pitchFamily="34" charset="-127"/>
              <a:ea typeface="Gulim" pitchFamily="34" charset="-127"/>
              <a:cs typeface="Arial Unicode MS" pitchFamily="34" charset="-128"/>
            </a:endParaRPr>
          </a:p>
          <a:p>
            <a:endParaRPr lang="es-ES" sz="900" b="1" dirty="0">
              <a:solidFill>
                <a:schemeClr val="tx1">
                  <a:lumMod val="75000"/>
                  <a:lumOff val="25000"/>
                </a:schemeClr>
              </a:solidFill>
              <a:latin typeface="Gulim" pitchFamily="34" charset="-127"/>
              <a:ea typeface="Gulim" pitchFamily="34" charset="-127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7160" y="457200"/>
          <a:ext cx="9778361" cy="2786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"/>
                <a:gridCol w="1376680"/>
                <a:gridCol w="2699385"/>
                <a:gridCol w="1009014"/>
                <a:gridCol w="882014"/>
                <a:gridCol w="1440179"/>
                <a:gridCol w="1967229"/>
              </a:tblGrid>
              <a:tr h="2786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547116" y="463295"/>
            <a:ext cx="9370060" cy="2780665"/>
            <a:chOff x="547116" y="463295"/>
            <a:chExt cx="9370060" cy="2780665"/>
          </a:xfrm>
        </p:grpSpPr>
        <p:sp>
          <p:nvSpPr>
            <p:cNvPr id="4" name="object 4"/>
            <p:cNvSpPr/>
            <p:nvPr/>
          </p:nvSpPr>
          <p:spPr>
            <a:xfrm>
              <a:off x="547116" y="463295"/>
              <a:ext cx="1369060" cy="2780665"/>
            </a:xfrm>
            <a:custGeom>
              <a:avLst/>
              <a:gdLst/>
              <a:ahLst/>
              <a:cxnLst/>
              <a:rect l="l" t="t" r="r" b="b"/>
              <a:pathLst>
                <a:path w="1369060" h="2780665">
                  <a:moveTo>
                    <a:pt x="1368806" y="0"/>
                  </a:moveTo>
                  <a:lnTo>
                    <a:pt x="0" y="0"/>
                  </a:lnTo>
                  <a:lnTo>
                    <a:pt x="0" y="2780411"/>
                  </a:lnTo>
                  <a:lnTo>
                    <a:pt x="1368806" y="2780411"/>
                  </a:lnTo>
                  <a:lnTo>
                    <a:pt x="136880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3608" y="463295"/>
              <a:ext cx="1042009" cy="14325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3608" y="606551"/>
              <a:ext cx="734695" cy="14477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3608" y="751586"/>
              <a:ext cx="591769" cy="14477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922018" y="463295"/>
              <a:ext cx="2694940" cy="2780665"/>
            </a:xfrm>
            <a:custGeom>
              <a:avLst/>
              <a:gdLst/>
              <a:ahLst/>
              <a:cxnLst/>
              <a:rect l="l" t="t" r="r" b="b"/>
              <a:pathLst>
                <a:path w="2694940" h="2780665">
                  <a:moveTo>
                    <a:pt x="2694685" y="0"/>
                  </a:moveTo>
                  <a:lnTo>
                    <a:pt x="0" y="0"/>
                  </a:lnTo>
                  <a:lnTo>
                    <a:pt x="0" y="2780411"/>
                  </a:lnTo>
                  <a:lnTo>
                    <a:pt x="2694685" y="2780411"/>
                  </a:lnTo>
                  <a:lnTo>
                    <a:pt x="2694685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87550" y="463295"/>
              <a:ext cx="2177033" cy="14935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987550" y="594359"/>
              <a:ext cx="2111375" cy="6350"/>
            </a:xfrm>
            <a:custGeom>
              <a:avLst/>
              <a:gdLst/>
              <a:ahLst/>
              <a:cxnLst/>
              <a:rect l="l" t="t" r="r" b="b"/>
              <a:pathLst>
                <a:path w="2111375" h="6350">
                  <a:moveTo>
                    <a:pt x="2110994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2110994" y="6096"/>
                  </a:lnTo>
                  <a:lnTo>
                    <a:pt x="211099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22926" y="463295"/>
              <a:ext cx="1003300" cy="2780665"/>
            </a:xfrm>
            <a:custGeom>
              <a:avLst/>
              <a:gdLst/>
              <a:ahLst/>
              <a:cxnLst/>
              <a:rect l="l" t="t" r="r" b="b"/>
              <a:pathLst>
                <a:path w="1003300" h="2780665">
                  <a:moveTo>
                    <a:pt x="1003096" y="0"/>
                  </a:moveTo>
                  <a:lnTo>
                    <a:pt x="0" y="0"/>
                  </a:lnTo>
                  <a:lnTo>
                    <a:pt x="0" y="2780411"/>
                  </a:lnTo>
                  <a:lnTo>
                    <a:pt x="1003096" y="2780411"/>
                  </a:lnTo>
                  <a:lnTo>
                    <a:pt x="100309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86223" y="841502"/>
              <a:ext cx="149351" cy="14477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5632069" y="463295"/>
              <a:ext cx="875030" cy="2780665"/>
            </a:xfrm>
            <a:custGeom>
              <a:avLst/>
              <a:gdLst/>
              <a:ahLst/>
              <a:cxnLst/>
              <a:rect l="l" t="t" r="r" b="b"/>
              <a:pathLst>
                <a:path w="875029" h="2780665">
                  <a:moveTo>
                    <a:pt x="874776" y="0"/>
                  </a:moveTo>
                  <a:lnTo>
                    <a:pt x="0" y="0"/>
                  </a:lnTo>
                  <a:lnTo>
                    <a:pt x="0" y="2780411"/>
                  </a:lnTo>
                  <a:lnTo>
                    <a:pt x="874776" y="2780411"/>
                  </a:lnTo>
                  <a:lnTo>
                    <a:pt x="874776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41797" y="841502"/>
              <a:ext cx="620649" cy="14477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6514464" y="463295"/>
              <a:ext cx="1433195" cy="2780665"/>
            </a:xfrm>
            <a:custGeom>
              <a:avLst/>
              <a:gdLst/>
              <a:ahLst/>
              <a:cxnLst/>
              <a:rect l="l" t="t" r="r" b="b"/>
              <a:pathLst>
                <a:path w="1433195" h="2780665">
                  <a:moveTo>
                    <a:pt x="1432813" y="0"/>
                  </a:moveTo>
                  <a:lnTo>
                    <a:pt x="0" y="0"/>
                  </a:lnTo>
                  <a:lnTo>
                    <a:pt x="0" y="2780411"/>
                  </a:lnTo>
                  <a:lnTo>
                    <a:pt x="1432813" y="2780411"/>
                  </a:lnTo>
                  <a:lnTo>
                    <a:pt x="1432813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636385" y="463295"/>
              <a:ext cx="726528" cy="14325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7955025" y="463295"/>
              <a:ext cx="1962150" cy="2780665"/>
            </a:xfrm>
            <a:custGeom>
              <a:avLst/>
              <a:gdLst/>
              <a:ahLst/>
              <a:cxnLst/>
              <a:rect l="l" t="t" r="r" b="b"/>
              <a:pathLst>
                <a:path w="1962150" h="2780665">
                  <a:moveTo>
                    <a:pt x="1961642" y="0"/>
                  </a:moveTo>
                  <a:lnTo>
                    <a:pt x="0" y="0"/>
                  </a:lnTo>
                  <a:lnTo>
                    <a:pt x="0" y="2780411"/>
                  </a:lnTo>
                  <a:lnTo>
                    <a:pt x="1961642" y="2780411"/>
                  </a:lnTo>
                  <a:lnTo>
                    <a:pt x="1961642" y="0"/>
                  </a:lnTo>
                  <a:close/>
                </a:path>
              </a:pathLst>
            </a:custGeom>
            <a:solidFill>
              <a:srgbClr val="C5D9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073897" y="463295"/>
              <a:ext cx="1399158" cy="143255"/>
            </a:xfrm>
            <a:prstGeom prst="rect">
              <a:avLst/>
            </a:prstGeom>
          </p:spPr>
        </p:pic>
      </p:grpSp>
      <p:grpSp>
        <p:nvGrpSpPr>
          <p:cNvPr id="19" name="object 19"/>
          <p:cNvGrpSpPr/>
          <p:nvPr/>
        </p:nvGrpSpPr>
        <p:grpSpPr>
          <a:xfrm>
            <a:off x="1987550" y="756158"/>
            <a:ext cx="2550160" cy="1881505"/>
            <a:chOff x="1987550" y="756158"/>
            <a:chExt cx="2550160" cy="1881505"/>
          </a:xfrm>
        </p:grpSpPr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87550" y="756158"/>
              <a:ext cx="2259203" cy="14477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987550" y="900938"/>
              <a:ext cx="543420" cy="14477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987550" y="1045718"/>
              <a:ext cx="1671574" cy="14477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987550" y="1190498"/>
              <a:ext cx="2331212" cy="144779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987550" y="1335277"/>
              <a:ext cx="455168" cy="14477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987550" y="1480058"/>
              <a:ext cx="1096556" cy="14477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987550" y="1624838"/>
              <a:ext cx="1614804" cy="144779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987550" y="1768094"/>
              <a:ext cx="1877441" cy="14477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987550" y="1912874"/>
              <a:ext cx="2464435" cy="14477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987550" y="2057654"/>
              <a:ext cx="2549779" cy="144779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987550" y="2202433"/>
              <a:ext cx="1651380" cy="144779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582035" y="2202433"/>
              <a:ext cx="628230" cy="144779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987550" y="2347594"/>
              <a:ext cx="2510663" cy="144779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987550" y="2492375"/>
              <a:ext cx="2032380" cy="144779"/>
            </a:xfrm>
            <a:prstGeom prst="rect">
              <a:avLst/>
            </a:prstGeom>
          </p:spPr>
        </p:pic>
      </p:grpSp>
      <p:pic>
        <p:nvPicPr>
          <p:cNvPr id="34" name="object 3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73897" y="606551"/>
            <a:ext cx="726528" cy="144779"/>
          </a:xfrm>
          <a:prstGeom prst="rect">
            <a:avLst/>
          </a:prstGeom>
        </p:spPr>
      </p:pic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Times New Roman"/>
                <a:cs typeface="Times New Roman"/>
              </a:rPr>
              <a:t>4</a:t>
            </a:fld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b="1" spc="-6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1922018" y="2629534"/>
            <a:ext cx="12103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Google México</a:t>
            </a:r>
            <a:endParaRPr lang="es-E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867400" y="2860366"/>
            <a:ext cx="3846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Minuta 5/2023 Comité Académico</a:t>
            </a:r>
            <a:endParaRPr lang="es-E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68</Words>
  <Application>Microsoft Office PowerPoint</Application>
  <PresentationFormat>Personalizado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TECNOLÓGICO DE ACAPULCO</dc:title>
  <dc:creator>Blanca Estela López</dc:creator>
  <cp:lastModifiedBy>BIOQUIMICA</cp:lastModifiedBy>
  <cp:revision>7</cp:revision>
  <dcterms:created xsi:type="dcterms:W3CDTF">2024-04-17T19:48:05Z</dcterms:created>
  <dcterms:modified xsi:type="dcterms:W3CDTF">2024-04-17T20:53:42Z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2019-03-14T00:00:00Z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2024-04-17T00:00:00Z</vt:filetime>
  </property>
  <property fmtid="{D5CDD505-2E9C-101B-9397-08002B2CF9AE}" pid="5" name="Producer">
    <vt:lpwstr>Microsoft® Word 2016</vt:lpwstr>
  </property>
</Properties>
</file>